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7"/>
  </p:handoutMasterIdLst>
  <p:sldIdLst>
    <p:sldId id="256" r:id="rId3"/>
    <p:sldId id="265" r:id="rId5"/>
    <p:sldId id="257" r:id="rId6"/>
    <p:sldId id="270" r:id="rId7"/>
    <p:sldId id="286" r:id="rId8"/>
    <p:sldId id="290" r:id="rId9"/>
    <p:sldId id="264" r:id="rId10"/>
    <p:sldId id="306" r:id="rId11"/>
    <p:sldId id="259" r:id="rId12"/>
    <p:sldId id="273" r:id="rId13"/>
    <p:sldId id="292" r:id="rId14"/>
    <p:sldId id="299" r:id="rId15"/>
    <p:sldId id="304" r:id="rId16"/>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GeosansLight" panose="02000603020000020003" pitchFamily="2" charset="0"/>
      <p:regular r:id="rId25"/>
    </p:embeddedFont>
  </p:embeddedFontLst>
  <p:defaultTextStyle>
    <a:defPPr>
      <a:defRPr lang="bg-BG"/>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536575"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107315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60909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2145665"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682240" algn="l" defTabSz="107315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3218815" algn="l" defTabSz="107315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754755" algn="l" defTabSz="107315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4291330" algn="l" defTabSz="107315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ED5"/>
    <a:srgbClr val="79CB07"/>
    <a:srgbClr val="F2F2F2"/>
    <a:srgbClr val="EC5368"/>
    <a:srgbClr val="3D3743"/>
    <a:srgbClr val="FFFFFF"/>
    <a:srgbClr val="949494"/>
    <a:srgbClr val="F0D4C2"/>
    <a:srgbClr val="000000"/>
    <a:srgbClr val="FAE8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96" autoAdjust="0"/>
    <p:restoredTop sz="94414" autoAdjust="0"/>
  </p:normalViewPr>
  <p:slideViewPr>
    <p:cSldViewPr>
      <p:cViewPr varScale="1">
        <p:scale>
          <a:sx n="74" d="100"/>
          <a:sy n="74" d="100"/>
        </p:scale>
        <p:origin x="690"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64" d="100"/>
          <a:sy n="64" d="100"/>
        </p:scale>
        <p:origin x="3115"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E0DB73-7033-42B0-BD02-C54A0BE77918}" type="datetimeFigureOut">
              <a:rPr lang="bg-BG" smtClean="0"/>
            </a:fld>
            <a:endParaRPr lang="bg-BG"/>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0CDE7E-8737-45F0-AB95-D9118592C7EC}" type="slidenum">
              <a:rPr lang="bg-BG" smtClean="0"/>
            </a:fld>
            <a:endParaRPr lang="bg-BG"/>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546879-6C1C-4702-A461-34B635ED35B4}" type="datetimeFigureOut">
              <a:rPr lang="bg-BG" smtClean="0"/>
            </a:fld>
            <a:endParaRPr lang="bg-BG"/>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bg-B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01ECC2-CC4E-4F29-8066-0FD7DD3067D0}" type="slidenum">
              <a:rPr lang="bg-BG" smtClean="0"/>
            </a:fld>
            <a:endParaRPr lang="bg-BG"/>
          </a:p>
        </p:txBody>
      </p:sp>
    </p:spTree>
  </p:cSld>
  <p:clrMap bg1="lt1" tx1="dk1" bg2="lt2" tx2="dk2" accent1="accent1" accent2="accent2" accent3="accent3" accent4="accent4" accent5="accent5" accent6="accent6" hlink="hlink" folHlink="folHlink"/>
  <p:notesStyle>
    <a:lvl1pPr marL="0" algn="l" defTabSz="1073150" rtl="0" eaLnBrk="1" latinLnBrk="0" hangingPunct="1">
      <a:defRPr sz="1410" kern="1200">
        <a:solidFill>
          <a:schemeClr val="tx1"/>
        </a:solidFill>
        <a:latin typeface="+mn-lt"/>
        <a:ea typeface="+mn-ea"/>
        <a:cs typeface="+mn-cs"/>
      </a:defRPr>
    </a:lvl1pPr>
    <a:lvl2pPr marL="536575" algn="l" defTabSz="1073150" rtl="0" eaLnBrk="1" latinLnBrk="0" hangingPunct="1">
      <a:defRPr sz="1410" kern="1200">
        <a:solidFill>
          <a:schemeClr val="tx1"/>
        </a:solidFill>
        <a:latin typeface="+mn-lt"/>
        <a:ea typeface="+mn-ea"/>
        <a:cs typeface="+mn-cs"/>
      </a:defRPr>
    </a:lvl2pPr>
    <a:lvl3pPr marL="1073150" algn="l" defTabSz="1073150" rtl="0" eaLnBrk="1" latinLnBrk="0" hangingPunct="1">
      <a:defRPr sz="1410" kern="1200">
        <a:solidFill>
          <a:schemeClr val="tx1"/>
        </a:solidFill>
        <a:latin typeface="+mn-lt"/>
        <a:ea typeface="+mn-ea"/>
        <a:cs typeface="+mn-cs"/>
      </a:defRPr>
    </a:lvl3pPr>
    <a:lvl4pPr marL="1609090" algn="l" defTabSz="1073150" rtl="0" eaLnBrk="1" latinLnBrk="0" hangingPunct="1">
      <a:defRPr sz="1410" kern="1200">
        <a:solidFill>
          <a:schemeClr val="tx1"/>
        </a:solidFill>
        <a:latin typeface="+mn-lt"/>
        <a:ea typeface="+mn-ea"/>
        <a:cs typeface="+mn-cs"/>
      </a:defRPr>
    </a:lvl4pPr>
    <a:lvl5pPr marL="2145665" algn="l" defTabSz="1073150" rtl="0" eaLnBrk="1" latinLnBrk="0" hangingPunct="1">
      <a:defRPr sz="1410" kern="1200">
        <a:solidFill>
          <a:schemeClr val="tx1"/>
        </a:solidFill>
        <a:latin typeface="+mn-lt"/>
        <a:ea typeface="+mn-ea"/>
        <a:cs typeface="+mn-cs"/>
      </a:defRPr>
    </a:lvl5pPr>
    <a:lvl6pPr marL="2682240" algn="l" defTabSz="1073150" rtl="0" eaLnBrk="1" latinLnBrk="0" hangingPunct="1">
      <a:defRPr sz="1410" kern="1200">
        <a:solidFill>
          <a:schemeClr val="tx1"/>
        </a:solidFill>
        <a:latin typeface="+mn-lt"/>
        <a:ea typeface="+mn-ea"/>
        <a:cs typeface="+mn-cs"/>
      </a:defRPr>
    </a:lvl6pPr>
    <a:lvl7pPr marL="3218815" algn="l" defTabSz="1073150" rtl="0" eaLnBrk="1" latinLnBrk="0" hangingPunct="1">
      <a:defRPr sz="1410" kern="1200">
        <a:solidFill>
          <a:schemeClr val="tx1"/>
        </a:solidFill>
        <a:latin typeface="+mn-lt"/>
        <a:ea typeface="+mn-ea"/>
        <a:cs typeface="+mn-cs"/>
      </a:defRPr>
    </a:lvl7pPr>
    <a:lvl8pPr marL="3754755" algn="l" defTabSz="1073150" rtl="0" eaLnBrk="1" latinLnBrk="0" hangingPunct="1">
      <a:defRPr sz="1410" kern="1200">
        <a:solidFill>
          <a:schemeClr val="tx1"/>
        </a:solidFill>
        <a:latin typeface="+mn-lt"/>
        <a:ea typeface="+mn-ea"/>
        <a:cs typeface="+mn-cs"/>
      </a:defRPr>
    </a:lvl8pPr>
    <a:lvl9pPr marL="4291330" algn="l" defTabSz="1073150" rtl="0" eaLnBrk="1" latinLnBrk="0" hangingPunct="1">
      <a:defRPr sz="141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b="1" smtClean="0">
                <a:solidFill>
                  <a:srgbClr val="FF0000"/>
                </a:solidFill>
              </a:rPr>
              <a:t>READ</a:t>
            </a:r>
            <a:r>
              <a:rPr lang="en-US" sz="1200" b="1" baseline="0" smtClean="0">
                <a:solidFill>
                  <a:srgbClr val="FF0000"/>
                </a:solidFill>
              </a:rPr>
              <a:t> PLEASE!</a:t>
            </a:r>
            <a:endParaRPr lang="en-US" sz="1200" b="1"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0" smtClean="0">
                <a:solidFill>
                  <a:srgbClr val="FF0000"/>
                </a:solidFill>
              </a:rPr>
              <a:t>Before you open this template be sure that you have </a:t>
            </a:r>
            <a:r>
              <a:rPr lang="en-US" smtClean="0"/>
              <a:t>installed these fonts:</a:t>
            </a:r>
            <a:endParaRPr lang="en-US" smtClean="0"/>
          </a:p>
          <a:p>
            <a:pPr marL="0" marR="0" indent="0" algn="l" defTabSz="914400" rtl="0" eaLnBrk="1" fontAlgn="auto" latinLnBrk="0" hangingPunct="1">
              <a:lnSpc>
                <a:spcPct val="100000"/>
              </a:lnSpc>
              <a:spcBef>
                <a:spcPts val="0"/>
              </a:spcBef>
              <a:spcAft>
                <a:spcPts val="0"/>
              </a:spcAft>
              <a:buClrTx/>
              <a:buSzTx/>
              <a:buFontTx/>
              <a:buNone/>
              <a:defRPr/>
            </a:pPr>
            <a:endParaRPr lang="en-US" sz="1200" b="1" kern="120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b="1" kern="1200" smtClean="0">
                <a:solidFill>
                  <a:schemeClr val="tx1"/>
                </a:solidFill>
                <a:effectLst/>
                <a:latin typeface="+mn-lt"/>
                <a:ea typeface="+mn-ea"/>
                <a:cs typeface="+mn-cs"/>
              </a:rPr>
              <a:t>GeosansLight.ttf  </a:t>
            </a:r>
            <a:r>
              <a:rPr lang="en-US" sz="1200" kern="1200" smtClean="0">
                <a:solidFill>
                  <a:schemeClr val="tx1"/>
                </a:solidFill>
                <a:effectLst/>
                <a:latin typeface="+mn-lt"/>
                <a:ea typeface="+mn-ea"/>
                <a:cs typeface="+mn-cs"/>
              </a:rPr>
              <a:t>from: </a:t>
            </a:r>
            <a:r>
              <a:rPr lang="en-US" smtClean="0"/>
              <a:t>http://www.dafont.com/geo-sans-light.font</a:t>
            </a:r>
            <a:endParaRPr lang="en-US"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b="1" kern="1200" smtClean="0">
                <a:solidFill>
                  <a:schemeClr val="tx1"/>
                </a:solidFill>
                <a:effectLst/>
                <a:latin typeface="+mn-lt"/>
                <a:ea typeface="+mn-ea"/>
                <a:cs typeface="+mn-cs"/>
              </a:rPr>
              <a:t>New Cicle Semi.ttf  </a:t>
            </a:r>
            <a:r>
              <a:rPr lang="en-US" sz="1200" kern="1200" smtClean="0">
                <a:solidFill>
                  <a:schemeClr val="tx1"/>
                </a:solidFill>
                <a:effectLst/>
                <a:latin typeface="+mn-lt"/>
                <a:ea typeface="+mn-ea"/>
                <a:cs typeface="+mn-cs"/>
              </a:rPr>
              <a:t>from: </a:t>
            </a:r>
            <a:r>
              <a:rPr lang="en-US" smtClean="0"/>
              <a:t>http://www.dafont.com/new-cicle.font</a:t>
            </a:r>
            <a:endParaRPr lang="en-US"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b="1" kern="1200" smtClean="0">
                <a:solidFill>
                  <a:schemeClr val="tx1"/>
                </a:solidFill>
                <a:effectLst/>
                <a:latin typeface="+mn-lt"/>
                <a:ea typeface="+mn-ea"/>
                <a:cs typeface="+mn-cs"/>
              </a:rPr>
              <a:t>fontawesome-webfont.ttf  </a:t>
            </a:r>
            <a:r>
              <a:rPr lang="en-US" sz="1200" kern="1200" smtClean="0">
                <a:solidFill>
                  <a:schemeClr val="tx1"/>
                </a:solidFill>
                <a:effectLst/>
                <a:latin typeface="+mn-lt"/>
                <a:ea typeface="+mn-ea"/>
                <a:cs typeface="+mn-cs"/>
              </a:rPr>
              <a:t>from: </a:t>
            </a:r>
            <a:r>
              <a:rPr lang="en-US" sz="1200" u="none" kern="1200" smtClean="0">
                <a:solidFill>
                  <a:schemeClr val="tx1"/>
                </a:solidFill>
                <a:effectLst/>
                <a:latin typeface="+mn-lt"/>
                <a:ea typeface="+mn-ea"/>
                <a:cs typeface="+mn-cs"/>
              </a:rPr>
              <a:t>http://fortawesome.github.io/Font-Awesome</a:t>
            </a:r>
            <a:endParaRPr lang="en-US" sz="1200" u="none"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mtClean="0"/>
          </a:p>
          <a:p>
            <a:pPr marL="0" marR="0" indent="0" algn="l" defTabSz="914400" rtl="0" eaLnBrk="1" fontAlgn="auto" latinLnBrk="0" hangingPunct="1">
              <a:lnSpc>
                <a:spcPct val="100000"/>
              </a:lnSpc>
              <a:spcBef>
                <a:spcPts val="0"/>
              </a:spcBef>
              <a:spcAft>
                <a:spcPts val="0"/>
              </a:spcAft>
              <a:buClrTx/>
              <a:buSzTx/>
              <a:buFontTx/>
              <a:buNone/>
              <a:defRPr/>
            </a:pPr>
            <a:r>
              <a:rPr lang="en-US" smtClean="0"/>
              <a:t>All</a:t>
            </a:r>
            <a:r>
              <a:rPr lang="en-US" baseline="0" smtClean="0"/>
              <a:t> fonts are free for use in commercial projects!</a:t>
            </a:r>
            <a:endParaRPr lang="en-US" baseline="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smtClean="0"/>
              <a:t>If you have any problems with this presentation, please contact with me from this page: http://graphicriver.net/user/Bandidos </a:t>
            </a:r>
            <a:endParaRPr lang="bg-BG"/>
          </a:p>
        </p:txBody>
      </p:sp>
      <p:sp>
        <p:nvSpPr>
          <p:cNvPr id="4" name="Slide Number Placeholder 3"/>
          <p:cNvSpPr>
            <a:spLocks noGrp="1"/>
          </p:cNvSpPr>
          <p:nvPr>
            <p:ph type="sldNum" sz="quarter" idx="10"/>
          </p:nvPr>
        </p:nvSpPr>
        <p:spPr/>
        <p:txBody>
          <a:bodyPr/>
          <a:lstStyle/>
          <a:p>
            <a:fld id="{CA01ECC2-CC4E-4F29-8066-0FD7DD3067D0}" type="slidenum">
              <a:rPr lang="bg-BG" smtClean="0"/>
            </a:fld>
            <a:endParaRPr lang="bg-BG"/>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hyperlink" Target="http://twitter.com/" TargetMode="External"/><Relationship Id="rId3" Type="http://schemas.openxmlformats.org/officeDocument/2006/relationships/hyperlink" Target="http://linkedin.com/" TargetMode="External"/><Relationship Id="rId2" Type="http://schemas.openxmlformats.org/officeDocument/2006/relationships/hyperlink" Target="http://facebook.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hyperlink" Target="http://twitter.com/" TargetMode="External"/><Relationship Id="rId3" Type="http://schemas.openxmlformats.org/officeDocument/2006/relationships/hyperlink" Target="http://linkedin.com/" TargetMode="External"/><Relationship Id="rId2" Type="http://schemas.openxmlformats.org/officeDocument/2006/relationships/hyperlink" Target="http://facebook.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hyperlink" Target="http://twitter.com/" TargetMode="External"/><Relationship Id="rId3" Type="http://schemas.openxmlformats.org/officeDocument/2006/relationships/hyperlink" Target="http://linkedin.com/" TargetMode="External"/><Relationship Id="rId2" Type="http://schemas.openxmlformats.org/officeDocument/2006/relationships/hyperlink" Target="http://facebook.com/"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hyperlink" Target="http://twitter.com/" TargetMode="External"/><Relationship Id="rId3" Type="http://schemas.openxmlformats.org/officeDocument/2006/relationships/hyperlink" Target="http://linkedin.com/" TargetMode="External"/><Relationship Id="rId2" Type="http://schemas.openxmlformats.org/officeDocument/2006/relationships/hyperlink" Target="http://facebook.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ubtitle, Foot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71534" y="164642"/>
            <a:ext cx="8544949" cy="960107"/>
          </a:xfrm>
          <a:prstGeom prst="rect">
            <a:avLst/>
          </a:prstGeom>
        </p:spPr>
        <p:txBody>
          <a:bodyPr/>
          <a:lstStyle>
            <a:lvl1pPr>
              <a:defRPr baseline="0"/>
            </a:lvl1pPr>
          </a:lstStyle>
          <a:p>
            <a:r>
              <a:rPr lang="en-US" dirty="0" smtClean="0"/>
              <a:t>Master title style</a:t>
            </a:r>
            <a:endParaRPr lang="bg-BG" dirty="0"/>
          </a:p>
        </p:txBody>
      </p:sp>
      <p:sp>
        <p:nvSpPr>
          <p:cNvPr id="3" name="Subtitle 2"/>
          <p:cNvSpPr>
            <a:spLocks noGrp="1"/>
          </p:cNvSpPr>
          <p:nvPr>
            <p:ph type="subTitle" idx="1"/>
          </p:nvPr>
        </p:nvSpPr>
        <p:spPr>
          <a:xfrm>
            <a:off x="1871534" y="932728"/>
            <a:ext cx="8544949" cy="502907"/>
          </a:xfrm>
          <a:prstGeom prst="rect">
            <a:avLst/>
          </a:prstGeom>
        </p:spPr>
        <p:txBody>
          <a:bodyPr/>
          <a:lstStyle>
            <a:lvl1pPr marL="0" indent="0" algn="ctr">
              <a:buNone/>
              <a:defRPr sz="1735">
                <a:solidFill>
                  <a:schemeClr val="tx1">
                    <a:tint val="75000"/>
                  </a:schemeClr>
                </a:solidFill>
              </a:defRPr>
            </a:lvl1pPr>
            <a:lvl2pPr marL="495300" indent="0" algn="ctr">
              <a:buNone/>
              <a:defRPr>
                <a:solidFill>
                  <a:schemeClr val="tx1">
                    <a:tint val="75000"/>
                  </a:schemeClr>
                </a:solidFill>
              </a:defRPr>
            </a:lvl2pPr>
            <a:lvl3pPr marL="990600" indent="0" algn="ctr">
              <a:buNone/>
              <a:defRPr>
                <a:solidFill>
                  <a:schemeClr val="tx1">
                    <a:tint val="75000"/>
                  </a:schemeClr>
                </a:solidFill>
              </a:defRPr>
            </a:lvl3pPr>
            <a:lvl4pPr marL="1485900" indent="0" algn="ctr">
              <a:buNone/>
              <a:defRPr>
                <a:solidFill>
                  <a:schemeClr val="tx1">
                    <a:tint val="75000"/>
                  </a:schemeClr>
                </a:solidFill>
              </a:defRPr>
            </a:lvl4pPr>
            <a:lvl5pPr marL="1981200" indent="0" algn="ctr">
              <a:buNone/>
              <a:defRPr>
                <a:solidFill>
                  <a:schemeClr val="tx1">
                    <a:tint val="75000"/>
                  </a:schemeClr>
                </a:solidFill>
              </a:defRPr>
            </a:lvl5pPr>
            <a:lvl6pPr marL="2476500" indent="0" algn="ctr">
              <a:buNone/>
              <a:defRPr>
                <a:solidFill>
                  <a:schemeClr val="tx1">
                    <a:tint val="75000"/>
                  </a:schemeClr>
                </a:solidFill>
              </a:defRPr>
            </a:lvl6pPr>
            <a:lvl7pPr marL="2971800" indent="0" algn="ctr">
              <a:buNone/>
              <a:defRPr>
                <a:solidFill>
                  <a:schemeClr val="tx1">
                    <a:tint val="75000"/>
                  </a:schemeClr>
                </a:solidFill>
              </a:defRPr>
            </a:lvl7pPr>
            <a:lvl8pPr marL="3467100" indent="0" algn="ctr">
              <a:buNone/>
              <a:defRPr>
                <a:solidFill>
                  <a:schemeClr val="tx1">
                    <a:tint val="75000"/>
                  </a:schemeClr>
                </a:solidFill>
              </a:defRPr>
            </a:lvl8pPr>
            <a:lvl9pPr marL="3962400" indent="0" algn="ctr">
              <a:buNone/>
              <a:defRPr>
                <a:solidFill>
                  <a:schemeClr val="tx1">
                    <a:tint val="75000"/>
                  </a:schemeClr>
                </a:solidFill>
              </a:defRPr>
            </a:lvl9pPr>
          </a:lstStyle>
          <a:p>
            <a:r>
              <a:rPr lang="en-US" dirty="0" smtClean="0"/>
              <a:t>Click to edit Master subtitle style</a:t>
            </a:r>
            <a:endParaRPr lang="bg-BG" dirty="0"/>
          </a:p>
        </p:txBody>
      </p:sp>
      <p:sp>
        <p:nvSpPr>
          <p:cNvPr id="27" name="Title 1"/>
          <p:cNvSpPr txBox="1"/>
          <p:nvPr userDrawn="1"/>
        </p:nvSpPr>
        <p:spPr>
          <a:xfrm>
            <a:off x="794207" y="1892835"/>
            <a:ext cx="10366176" cy="2307497"/>
          </a:xfrm>
          <a:prstGeom prst="rect">
            <a:avLst/>
          </a:prstGeom>
        </p:spPr>
        <p:txBody>
          <a:bodyPr>
            <a:normAutofit fontScale="975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br>
              <a:rPr lang="en-US" sz="4765" smtClean="0">
                <a:latin typeface="FontAwesome" pitchFamily="2" charset="0"/>
              </a:rPr>
            </a:br>
            <a:endParaRPr lang="en-US" sz="4765">
              <a:latin typeface="FontAwesome" pitchFamily="2" charset="0"/>
            </a:endParaRPr>
          </a:p>
        </p:txBody>
      </p:sp>
      <p:grpSp>
        <p:nvGrpSpPr>
          <p:cNvPr id="26" name="Group 25"/>
          <p:cNvGrpSpPr/>
          <p:nvPr userDrawn="1"/>
        </p:nvGrpSpPr>
        <p:grpSpPr>
          <a:xfrm>
            <a:off x="4172806" y="6437951"/>
            <a:ext cx="931217" cy="307777"/>
            <a:chOff x="1867445" y="3664855"/>
            <a:chExt cx="756614" cy="307777"/>
          </a:xfrm>
        </p:grpSpPr>
        <p:sp>
          <p:nvSpPr>
            <p:cNvPr id="34" name="TextBox 33"/>
            <p:cNvSpPr txBox="1"/>
            <p:nvPr userDrawn="1"/>
          </p:nvSpPr>
          <p:spPr>
            <a:xfrm>
              <a:off x="1867445" y="3664855"/>
              <a:ext cx="756614" cy="307777"/>
            </a:xfrm>
            <a:prstGeom prst="rect">
              <a:avLst/>
            </a:prstGeom>
            <a:noFill/>
          </p:spPr>
          <p:txBody>
            <a:bodyPr wrap="none" rtlCol="0">
              <a:spAutoFit/>
            </a:bodyPr>
            <a:lstStyle/>
            <a:p>
              <a:r>
                <a:rPr lang="en-US" sz="1400" spc="100" baseline="0" dirty="0" smtClean="0">
                  <a:solidFill>
                    <a:srgbClr val="3D3743"/>
                  </a:solidFill>
                  <a:latin typeface="GeosansLight" panose="02000603020000020003" pitchFamily="2" charset="0"/>
                </a:rPr>
                <a:t>SU</a:t>
              </a:r>
              <a:r>
                <a:rPr lang="en-US" sz="1400" spc="100" baseline="0" dirty="0" smtClean="0">
                  <a:solidFill>
                    <a:srgbClr val="558ED5"/>
                  </a:solidFill>
                  <a:latin typeface="GeosansLight" panose="02000603020000020003" pitchFamily="2" charset="0"/>
                </a:rPr>
                <a:t>CC</a:t>
              </a:r>
              <a:r>
                <a:rPr lang="en-US" sz="1400" spc="100" baseline="0" dirty="0" smtClean="0">
                  <a:solidFill>
                    <a:srgbClr val="3D3743"/>
                  </a:solidFill>
                  <a:latin typeface="GeosansLight" panose="02000603020000020003" pitchFamily="2" charset="0"/>
                </a:rPr>
                <a:t>ESS</a:t>
              </a:r>
              <a:endParaRPr lang="bg-BG" sz="1400" spc="100" baseline="0" dirty="0">
                <a:solidFill>
                  <a:srgbClr val="3D3743"/>
                </a:solidFill>
              </a:endParaRPr>
            </a:p>
          </p:txBody>
        </p:sp>
        <p:sp>
          <p:nvSpPr>
            <p:cNvPr id="37" name="TextBox 36"/>
            <p:cNvSpPr txBox="1"/>
            <p:nvPr userDrawn="1"/>
          </p:nvSpPr>
          <p:spPr>
            <a:xfrm>
              <a:off x="2175613" y="3719987"/>
              <a:ext cx="186509" cy="200055"/>
            </a:xfrm>
            <a:prstGeom prst="rect">
              <a:avLst/>
            </a:prstGeom>
            <a:noFill/>
          </p:spPr>
          <p:txBody>
            <a:bodyPr wrap="none" rtlCol="0">
              <a:spAutoFit/>
            </a:bodyPr>
            <a:lstStyle/>
            <a:p>
              <a:r>
                <a:rPr lang="bg-BG" sz="700" dirty="0" smtClean="0">
                  <a:solidFill>
                    <a:srgbClr val="3D3743"/>
                  </a:solidFill>
                </a:rPr>
                <a:t>•</a:t>
              </a:r>
              <a:endParaRPr lang="bg-BG" sz="700" dirty="0">
                <a:solidFill>
                  <a:srgbClr val="3D3743"/>
                </a:solidFill>
              </a:endParaRPr>
            </a:p>
          </p:txBody>
        </p:sp>
        <p:sp>
          <p:nvSpPr>
            <p:cNvPr id="44" name="TextBox 43"/>
            <p:cNvSpPr txBox="1"/>
            <p:nvPr userDrawn="1"/>
          </p:nvSpPr>
          <p:spPr>
            <a:xfrm>
              <a:off x="2069589" y="3719987"/>
              <a:ext cx="186509" cy="200055"/>
            </a:xfrm>
            <a:prstGeom prst="rect">
              <a:avLst/>
            </a:prstGeom>
            <a:noFill/>
          </p:spPr>
          <p:txBody>
            <a:bodyPr wrap="none" rtlCol="0">
              <a:spAutoFit/>
            </a:bodyPr>
            <a:lstStyle/>
            <a:p>
              <a:r>
                <a:rPr lang="bg-BG" sz="700" dirty="0" smtClean="0">
                  <a:solidFill>
                    <a:srgbClr val="3D3743"/>
                  </a:solidFill>
                </a:rPr>
                <a:t>•</a:t>
              </a:r>
              <a:endParaRPr lang="bg-BG" sz="700" dirty="0">
                <a:solidFill>
                  <a:srgbClr val="3D3743"/>
                </a:solidFill>
              </a:endParaRPr>
            </a:p>
          </p:txBody>
        </p:sp>
      </p:grpSp>
      <p:sp>
        <p:nvSpPr>
          <p:cNvPr id="45" name="TextBox 44"/>
          <p:cNvSpPr txBox="1"/>
          <p:nvPr userDrawn="1"/>
        </p:nvSpPr>
        <p:spPr>
          <a:xfrm>
            <a:off x="3964661" y="6468727"/>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sp>
        <p:nvSpPr>
          <p:cNvPr id="46" name="TextBox 45"/>
          <p:cNvSpPr txBox="1"/>
          <p:nvPr userDrawn="1"/>
        </p:nvSpPr>
        <p:spPr>
          <a:xfrm>
            <a:off x="5089374" y="6468727"/>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sp>
        <p:nvSpPr>
          <p:cNvPr id="47" name="TextBox 46"/>
          <p:cNvSpPr txBox="1"/>
          <p:nvPr userDrawn="1"/>
        </p:nvSpPr>
        <p:spPr>
          <a:xfrm>
            <a:off x="5507792" y="6453337"/>
            <a:ext cx="2544286" cy="261610"/>
          </a:xfrm>
          <a:prstGeom prst="rect">
            <a:avLst/>
          </a:prstGeom>
          <a:noFill/>
        </p:spPr>
        <p:txBody>
          <a:bodyPr wrap="none" rtlCol="0">
            <a:spAutoFit/>
          </a:bodyPr>
          <a:lstStyle/>
          <a:p>
            <a:pPr algn="ctr"/>
            <a:r>
              <a:rPr lang="en-US" sz="1100" smtClean="0">
                <a:solidFill>
                  <a:srgbClr val="949494"/>
                </a:solidFill>
                <a:latin typeface="New Cicle" pitchFamily="2" charset="0"/>
              </a:rPr>
              <a:t>This presentation was created by John Doe</a:t>
            </a:r>
            <a:endParaRPr lang="bg-BG" sz="1100">
              <a:solidFill>
                <a:srgbClr val="949494"/>
              </a:solidFill>
            </a:endParaRPr>
          </a:p>
        </p:txBody>
      </p:sp>
      <p:sp>
        <p:nvSpPr>
          <p:cNvPr id="48" name="TextBox 47"/>
          <p:cNvSpPr txBox="1"/>
          <p:nvPr userDrawn="1"/>
        </p:nvSpPr>
        <p:spPr>
          <a:xfrm>
            <a:off x="8190575" y="6476370"/>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sp>
        <p:nvSpPr>
          <p:cNvPr id="49" name="Oval 48"/>
          <p:cNvSpPr/>
          <p:nvPr userDrawn="1"/>
        </p:nvSpPr>
        <p:spPr>
          <a:xfrm>
            <a:off x="11707899" y="6497993"/>
            <a:ext cx="180000" cy="18002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0" name="TextBox 49">
            <a:hlinkClick r:id="" action="ppaction://hlinkshowjump?jump=nextslide"/>
          </p:cNvPr>
          <p:cNvSpPr txBox="1"/>
          <p:nvPr userDrawn="1"/>
        </p:nvSpPr>
        <p:spPr>
          <a:xfrm>
            <a:off x="11714459" y="6495670"/>
            <a:ext cx="183600" cy="184666"/>
          </a:xfrm>
          <a:prstGeom prst="rect">
            <a:avLst/>
          </a:prstGeom>
          <a:noFill/>
        </p:spPr>
        <p:txBody>
          <a:bodyPr wrap="none" rtlCol="0">
            <a:spAutoFit/>
          </a:bodyPr>
          <a:lstStyle/>
          <a:p>
            <a:pPr algn="ctr"/>
            <a:r>
              <a:rPr lang="en-US" sz="600" i="0" u="none" dirty="0" smtClean="0">
                <a:solidFill>
                  <a:schemeClr val="bg1"/>
                </a:solidFill>
                <a:latin typeface="FontAwesome" pitchFamily="2" charset="0"/>
              </a:rPr>
              <a:t></a:t>
            </a:r>
            <a:endParaRPr lang="bg-BG" sz="600" u="none" dirty="0">
              <a:solidFill>
                <a:schemeClr val="bg1"/>
              </a:solidFill>
            </a:endParaRPr>
          </a:p>
        </p:txBody>
      </p:sp>
      <p:sp>
        <p:nvSpPr>
          <p:cNvPr id="51" name="Oval 50"/>
          <p:cNvSpPr/>
          <p:nvPr userDrawn="1"/>
        </p:nvSpPr>
        <p:spPr>
          <a:xfrm>
            <a:off x="11442555" y="6497993"/>
            <a:ext cx="180000" cy="18002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2" name="TextBox 51">
            <a:hlinkClick r:id="" action="ppaction://hlinkshowjump?jump=previousslide"/>
          </p:cNvPr>
          <p:cNvSpPr txBox="1"/>
          <p:nvPr userDrawn="1"/>
        </p:nvSpPr>
        <p:spPr>
          <a:xfrm>
            <a:off x="11427837" y="6495670"/>
            <a:ext cx="183600" cy="184666"/>
          </a:xfrm>
          <a:prstGeom prst="rect">
            <a:avLst/>
          </a:prstGeom>
          <a:noFill/>
        </p:spPr>
        <p:txBody>
          <a:bodyPr wrap="none" rtlCol="0">
            <a:spAutoFit/>
          </a:bodyPr>
          <a:lstStyle/>
          <a:p>
            <a:pPr marL="0" marR="0" indent="0" algn="ctr" defTabSz="914400" rtl="0" eaLnBrk="1" fontAlgn="base" latinLnBrk="0" hangingPunct="1">
              <a:lnSpc>
                <a:spcPct val="100000"/>
              </a:lnSpc>
              <a:spcBef>
                <a:spcPct val="0"/>
              </a:spcBef>
              <a:spcAft>
                <a:spcPct val="0"/>
              </a:spcAft>
              <a:buClrTx/>
              <a:buSzTx/>
              <a:buFontTx/>
              <a:buNone/>
              <a:defRPr/>
            </a:pPr>
            <a:r>
              <a:rPr lang="en-US" sz="600" dirty="0" smtClean="0">
                <a:solidFill>
                  <a:schemeClr val="bg1"/>
                </a:solidFill>
                <a:latin typeface="FontAwesome" pitchFamily="2" charset="0"/>
              </a:rPr>
              <a:t></a:t>
            </a:r>
            <a:endParaRPr lang="en-US" sz="600" dirty="0" smtClean="0">
              <a:solidFill>
                <a:schemeClr val="bg1"/>
              </a:solidFill>
              <a:latin typeface="FontAwesome" pitchFamily="2" charset="0"/>
            </a:endParaRPr>
          </a:p>
        </p:txBody>
      </p:sp>
      <p:grpSp>
        <p:nvGrpSpPr>
          <p:cNvPr id="4" name="组合 3"/>
          <p:cNvGrpSpPr/>
          <p:nvPr userDrawn="1"/>
        </p:nvGrpSpPr>
        <p:grpSpPr>
          <a:xfrm>
            <a:off x="217571" y="6477556"/>
            <a:ext cx="235962" cy="200055"/>
            <a:chOff x="217571" y="6481624"/>
            <a:chExt cx="235962" cy="200055"/>
          </a:xfrm>
        </p:grpSpPr>
        <p:sp>
          <p:nvSpPr>
            <p:cNvPr id="54" name="Oval 53"/>
            <p:cNvSpPr/>
            <p:nvPr userDrawn="1"/>
          </p:nvSpPr>
          <p:spPr>
            <a:xfrm>
              <a:off x="224770" y="6491641"/>
              <a:ext cx="221564"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5" name="Rectangle 54">
              <a:hlinkClick r:id="rId2"/>
            </p:cNvPr>
            <p:cNvSpPr/>
            <p:nvPr userDrawn="1"/>
          </p:nvSpPr>
          <p:spPr>
            <a:xfrm>
              <a:off x="217571" y="6481624"/>
              <a:ext cx="235962" cy="200055"/>
            </a:xfrm>
            <a:prstGeom prst="rect">
              <a:avLst/>
            </a:prstGeom>
          </p:spPr>
          <p:txBody>
            <a:bodyPr wrap="none">
              <a:spAutoFit/>
            </a:bodyPr>
            <a:lstStyle/>
            <a:p>
              <a:r>
                <a:rPr lang="en-US" sz="700" i="0" dirty="0" smtClean="0">
                  <a:solidFill>
                    <a:schemeClr val="bg1"/>
                  </a:solidFill>
                  <a:latin typeface="FontAwesome" pitchFamily="2" charset="0"/>
                </a:rPr>
                <a:t></a:t>
              </a:r>
              <a:endParaRPr lang="en-US" sz="700" i="0" dirty="0">
                <a:solidFill>
                  <a:schemeClr val="bg1"/>
                </a:solidFill>
                <a:latin typeface="FontAwesome" pitchFamily="2" charset="0"/>
              </a:endParaRPr>
            </a:p>
          </p:txBody>
        </p:sp>
      </p:grpSp>
      <p:grpSp>
        <p:nvGrpSpPr>
          <p:cNvPr id="5" name="组合 4"/>
          <p:cNvGrpSpPr/>
          <p:nvPr userDrawn="1"/>
        </p:nvGrpSpPr>
        <p:grpSpPr>
          <a:xfrm>
            <a:off x="453206" y="6477556"/>
            <a:ext cx="261610" cy="200055"/>
            <a:chOff x="449414" y="6473487"/>
            <a:chExt cx="261610" cy="200055"/>
          </a:xfrm>
        </p:grpSpPr>
        <p:sp>
          <p:nvSpPr>
            <p:cNvPr id="57" name="Oval 56"/>
            <p:cNvSpPr/>
            <p:nvPr userDrawn="1"/>
          </p:nvSpPr>
          <p:spPr>
            <a:xfrm>
              <a:off x="469437" y="6483504"/>
              <a:ext cx="221564"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8" name="Rectangle 57">
              <a:hlinkClick r:id="rId3"/>
            </p:cNvPr>
            <p:cNvSpPr/>
            <p:nvPr userDrawn="1"/>
          </p:nvSpPr>
          <p:spPr>
            <a:xfrm>
              <a:off x="449414" y="6473487"/>
              <a:ext cx="261610" cy="200055"/>
            </a:xfrm>
            <a:prstGeom prst="rect">
              <a:avLst/>
            </a:prstGeom>
          </p:spPr>
          <p:txBody>
            <a:bodyPr wrap="none">
              <a:spAutoFit/>
            </a:bodyPr>
            <a:lstStyle/>
            <a:p>
              <a:r>
                <a:rPr lang="en-US" sz="700" i="0" smtClean="0">
                  <a:solidFill>
                    <a:schemeClr val="bg1"/>
                  </a:solidFill>
                  <a:latin typeface="FontAwesome" pitchFamily="2" charset="0"/>
                </a:rPr>
                <a:t></a:t>
              </a:r>
              <a:endParaRPr lang="en-US" sz="700" i="0">
                <a:solidFill>
                  <a:schemeClr val="bg1"/>
                </a:solidFill>
                <a:latin typeface="FontAwesome" pitchFamily="2" charset="0"/>
              </a:endParaRPr>
            </a:p>
          </p:txBody>
        </p:sp>
      </p:grpSp>
      <p:grpSp>
        <p:nvGrpSpPr>
          <p:cNvPr id="6" name="组合 5"/>
          <p:cNvGrpSpPr/>
          <p:nvPr userDrawn="1"/>
        </p:nvGrpSpPr>
        <p:grpSpPr>
          <a:xfrm>
            <a:off x="714489" y="6477556"/>
            <a:ext cx="268022" cy="200055"/>
            <a:chOff x="714489" y="6481624"/>
            <a:chExt cx="268022" cy="200055"/>
          </a:xfrm>
        </p:grpSpPr>
        <p:sp>
          <p:nvSpPr>
            <p:cNvPr id="60" name="Oval 59"/>
            <p:cNvSpPr/>
            <p:nvPr userDrawn="1"/>
          </p:nvSpPr>
          <p:spPr>
            <a:xfrm>
              <a:off x="737719" y="6491641"/>
              <a:ext cx="221563"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61" name="Rectangle 60">
              <a:hlinkClick r:id="rId4"/>
            </p:cNvPr>
            <p:cNvSpPr/>
            <p:nvPr userDrawn="1"/>
          </p:nvSpPr>
          <p:spPr>
            <a:xfrm>
              <a:off x="714489" y="6481624"/>
              <a:ext cx="268022" cy="200055"/>
            </a:xfrm>
            <a:prstGeom prst="rect">
              <a:avLst/>
            </a:prstGeom>
          </p:spPr>
          <p:txBody>
            <a:bodyPr wrap="none">
              <a:spAutoFit/>
            </a:bodyPr>
            <a:lstStyle/>
            <a:p>
              <a:r>
                <a:rPr lang="en-US" sz="700" i="0" smtClean="0">
                  <a:solidFill>
                    <a:schemeClr val="bg1"/>
                  </a:solidFill>
                  <a:latin typeface="FontAwesome" pitchFamily="2" charset="0"/>
                </a:rPr>
                <a:t></a:t>
              </a:r>
              <a:endParaRPr lang="en-US" sz="700" i="0">
                <a:solidFill>
                  <a:schemeClr val="bg1"/>
                </a:solidFill>
                <a:latin typeface="FontAwesome" pitchFamily="2" charset="0"/>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7489" y="164642"/>
            <a:ext cx="5838041" cy="960107"/>
          </a:xfrm>
          <a:prstGeom prst="rect">
            <a:avLst/>
          </a:prstGeom>
        </p:spPr>
        <p:txBody>
          <a:bodyPr/>
          <a:lstStyle>
            <a:lvl1pPr>
              <a:defRPr baseline="0"/>
            </a:lvl1pPr>
          </a:lstStyle>
          <a:p>
            <a:r>
              <a:rPr lang="en-US" dirty="0" smtClean="0"/>
              <a:t>Master title style</a:t>
            </a:r>
            <a:endParaRPr lang="bg-BG" dirty="0"/>
          </a:p>
        </p:txBody>
      </p:sp>
      <p:sp>
        <p:nvSpPr>
          <p:cNvPr id="3" name="Subtitle 2"/>
          <p:cNvSpPr>
            <a:spLocks noGrp="1"/>
          </p:cNvSpPr>
          <p:nvPr>
            <p:ph type="subTitle" idx="1"/>
          </p:nvPr>
        </p:nvSpPr>
        <p:spPr>
          <a:xfrm>
            <a:off x="6097487" y="932728"/>
            <a:ext cx="5838042" cy="502907"/>
          </a:xfrm>
          <a:prstGeom prst="rect">
            <a:avLst/>
          </a:prstGeom>
        </p:spPr>
        <p:txBody>
          <a:bodyPr/>
          <a:lstStyle>
            <a:lvl1pPr marL="0" indent="0" algn="ctr">
              <a:buNone/>
              <a:defRPr sz="1735">
                <a:solidFill>
                  <a:schemeClr val="tx1">
                    <a:tint val="75000"/>
                  </a:schemeClr>
                </a:solidFill>
              </a:defRPr>
            </a:lvl1pPr>
            <a:lvl2pPr marL="495300" indent="0" algn="ctr">
              <a:buNone/>
              <a:defRPr>
                <a:solidFill>
                  <a:schemeClr val="tx1">
                    <a:tint val="75000"/>
                  </a:schemeClr>
                </a:solidFill>
              </a:defRPr>
            </a:lvl2pPr>
            <a:lvl3pPr marL="990600" indent="0" algn="ctr">
              <a:buNone/>
              <a:defRPr>
                <a:solidFill>
                  <a:schemeClr val="tx1">
                    <a:tint val="75000"/>
                  </a:schemeClr>
                </a:solidFill>
              </a:defRPr>
            </a:lvl3pPr>
            <a:lvl4pPr marL="1485900" indent="0" algn="ctr">
              <a:buNone/>
              <a:defRPr>
                <a:solidFill>
                  <a:schemeClr val="tx1">
                    <a:tint val="75000"/>
                  </a:schemeClr>
                </a:solidFill>
              </a:defRPr>
            </a:lvl4pPr>
            <a:lvl5pPr marL="1981200" indent="0" algn="ctr">
              <a:buNone/>
              <a:defRPr>
                <a:solidFill>
                  <a:schemeClr val="tx1">
                    <a:tint val="75000"/>
                  </a:schemeClr>
                </a:solidFill>
              </a:defRPr>
            </a:lvl5pPr>
            <a:lvl6pPr marL="2476500" indent="0" algn="ctr">
              <a:buNone/>
              <a:defRPr>
                <a:solidFill>
                  <a:schemeClr val="tx1">
                    <a:tint val="75000"/>
                  </a:schemeClr>
                </a:solidFill>
              </a:defRPr>
            </a:lvl6pPr>
            <a:lvl7pPr marL="2971800" indent="0" algn="ctr">
              <a:buNone/>
              <a:defRPr>
                <a:solidFill>
                  <a:schemeClr val="tx1">
                    <a:tint val="75000"/>
                  </a:schemeClr>
                </a:solidFill>
              </a:defRPr>
            </a:lvl7pPr>
            <a:lvl8pPr marL="3467100" indent="0" algn="ctr">
              <a:buNone/>
              <a:defRPr>
                <a:solidFill>
                  <a:schemeClr val="tx1">
                    <a:tint val="75000"/>
                  </a:schemeClr>
                </a:solidFill>
              </a:defRPr>
            </a:lvl8pPr>
            <a:lvl9pPr marL="3962400" indent="0" algn="ctr">
              <a:buNone/>
              <a:defRPr>
                <a:solidFill>
                  <a:schemeClr val="tx1">
                    <a:tint val="75000"/>
                  </a:schemeClr>
                </a:solidFill>
              </a:defRPr>
            </a:lvl9pPr>
          </a:lstStyle>
          <a:p>
            <a:r>
              <a:rPr lang="en-US" dirty="0" smtClean="0"/>
              <a:t>Click to edit Master subtitle style</a:t>
            </a:r>
            <a:endParaRPr lang="bg-BG" dirty="0"/>
          </a:p>
        </p:txBody>
      </p:sp>
      <p:sp>
        <p:nvSpPr>
          <p:cNvPr id="27" name="Title 1"/>
          <p:cNvSpPr txBox="1"/>
          <p:nvPr userDrawn="1"/>
        </p:nvSpPr>
        <p:spPr>
          <a:xfrm>
            <a:off x="2090521" y="2910659"/>
            <a:ext cx="10366176" cy="2307497"/>
          </a:xfrm>
          <a:prstGeom prst="rect">
            <a:avLst/>
          </a:prstGeom>
        </p:spPr>
        <p:txBody>
          <a:bodyPr>
            <a:normAutofit fontScale="975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br>
              <a:rPr lang="en-US" sz="4765" smtClean="0">
                <a:latin typeface="FontAwesome" pitchFamily="2" charset="0"/>
              </a:rPr>
            </a:br>
            <a:endParaRPr lang="en-US" sz="4765">
              <a:latin typeface="FontAwesome" pitchFamily="2" charset="0"/>
            </a:endParaRPr>
          </a:p>
        </p:txBody>
      </p:sp>
      <p:sp>
        <p:nvSpPr>
          <p:cNvPr id="34" name="Picture Placeholder 7"/>
          <p:cNvSpPr>
            <a:spLocks noGrp="1"/>
          </p:cNvSpPr>
          <p:nvPr>
            <p:ph type="pic" sz="quarter" idx="10"/>
          </p:nvPr>
        </p:nvSpPr>
        <p:spPr>
          <a:xfrm>
            <a:off x="3" y="0"/>
            <a:ext cx="5903979" cy="6858000"/>
          </a:xfrm>
          <a:prstGeom prst="rect">
            <a:avLst/>
          </a:prstGeom>
        </p:spPr>
        <p:txBody>
          <a:bodyPr/>
          <a:lstStyle/>
          <a:p>
            <a:endParaRPr lang="bg-BG"/>
          </a:p>
        </p:txBody>
      </p:sp>
      <p:grpSp>
        <p:nvGrpSpPr>
          <p:cNvPr id="25" name="Group 25"/>
          <p:cNvGrpSpPr/>
          <p:nvPr userDrawn="1"/>
        </p:nvGrpSpPr>
        <p:grpSpPr>
          <a:xfrm>
            <a:off x="8689589" y="6437951"/>
            <a:ext cx="931217" cy="307777"/>
            <a:chOff x="1867445" y="3664855"/>
            <a:chExt cx="756614" cy="307777"/>
          </a:xfrm>
        </p:grpSpPr>
        <p:sp>
          <p:nvSpPr>
            <p:cNvPr id="26" name="TextBox 33"/>
            <p:cNvSpPr txBox="1"/>
            <p:nvPr userDrawn="1"/>
          </p:nvSpPr>
          <p:spPr>
            <a:xfrm>
              <a:off x="1867445" y="3664855"/>
              <a:ext cx="756614" cy="307777"/>
            </a:xfrm>
            <a:prstGeom prst="rect">
              <a:avLst/>
            </a:prstGeom>
            <a:noFill/>
          </p:spPr>
          <p:txBody>
            <a:bodyPr wrap="none" rtlCol="0">
              <a:spAutoFit/>
            </a:bodyPr>
            <a:lstStyle/>
            <a:p>
              <a:r>
                <a:rPr lang="en-US" sz="1400" spc="100" baseline="0" dirty="0" smtClean="0">
                  <a:solidFill>
                    <a:srgbClr val="3D3743"/>
                  </a:solidFill>
                  <a:latin typeface="GeosansLight" panose="02000603020000020003" pitchFamily="2" charset="0"/>
                </a:rPr>
                <a:t>SU</a:t>
              </a:r>
              <a:r>
                <a:rPr lang="en-US" sz="1400" spc="100" baseline="0" dirty="0" smtClean="0">
                  <a:solidFill>
                    <a:srgbClr val="558ED5"/>
                  </a:solidFill>
                  <a:latin typeface="GeosansLight" panose="02000603020000020003" pitchFamily="2" charset="0"/>
                </a:rPr>
                <a:t>CC</a:t>
              </a:r>
              <a:r>
                <a:rPr lang="en-US" sz="1400" spc="100" baseline="0" dirty="0" smtClean="0">
                  <a:solidFill>
                    <a:srgbClr val="3D3743"/>
                  </a:solidFill>
                  <a:latin typeface="GeosansLight" panose="02000603020000020003" pitchFamily="2" charset="0"/>
                </a:rPr>
                <a:t>ESS</a:t>
              </a:r>
              <a:endParaRPr lang="bg-BG" sz="1400" spc="100" baseline="0" dirty="0">
                <a:solidFill>
                  <a:srgbClr val="3D3743"/>
                </a:solidFill>
              </a:endParaRPr>
            </a:p>
          </p:txBody>
        </p:sp>
        <p:sp>
          <p:nvSpPr>
            <p:cNvPr id="28" name="TextBox 36"/>
            <p:cNvSpPr txBox="1"/>
            <p:nvPr userDrawn="1"/>
          </p:nvSpPr>
          <p:spPr>
            <a:xfrm>
              <a:off x="2175613" y="3719987"/>
              <a:ext cx="186509" cy="200055"/>
            </a:xfrm>
            <a:prstGeom prst="rect">
              <a:avLst/>
            </a:prstGeom>
            <a:noFill/>
          </p:spPr>
          <p:txBody>
            <a:bodyPr wrap="none" rtlCol="0">
              <a:spAutoFit/>
            </a:bodyPr>
            <a:lstStyle/>
            <a:p>
              <a:r>
                <a:rPr lang="bg-BG" sz="700" dirty="0" smtClean="0">
                  <a:solidFill>
                    <a:srgbClr val="3D3743"/>
                  </a:solidFill>
                </a:rPr>
                <a:t>•</a:t>
              </a:r>
              <a:endParaRPr lang="bg-BG" sz="700" dirty="0">
                <a:solidFill>
                  <a:srgbClr val="3D3743"/>
                </a:solidFill>
              </a:endParaRPr>
            </a:p>
          </p:txBody>
        </p:sp>
        <p:sp>
          <p:nvSpPr>
            <p:cNvPr id="29" name="TextBox 43"/>
            <p:cNvSpPr txBox="1"/>
            <p:nvPr userDrawn="1"/>
          </p:nvSpPr>
          <p:spPr>
            <a:xfrm>
              <a:off x="2069589" y="3719987"/>
              <a:ext cx="186509" cy="200055"/>
            </a:xfrm>
            <a:prstGeom prst="rect">
              <a:avLst/>
            </a:prstGeom>
            <a:noFill/>
          </p:spPr>
          <p:txBody>
            <a:bodyPr wrap="none" rtlCol="0">
              <a:spAutoFit/>
            </a:bodyPr>
            <a:lstStyle/>
            <a:p>
              <a:r>
                <a:rPr lang="bg-BG" sz="700" dirty="0" smtClean="0">
                  <a:solidFill>
                    <a:srgbClr val="3D3743"/>
                  </a:solidFill>
                </a:rPr>
                <a:t>•</a:t>
              </a:r>
              <a:endParaRPr lang="bg-BG" sz="700" dirty="0">
                <a:solidFill>
                  <a:srgbClr val="3D3743"/>
                </a:solidFill>
              </a:endParaRPr>
            </a:p>
          </p:txBody>
        </p:sp>
      </p:grpSp>
      <p:sp>
        <p:nvSpPr>
          <p:cNvPr id="30" name="TextBox 44"/>
          <p:cNvSpPr txBox="1"/>
          <p:nvPr userDrawn="1"/>
        </p:nvSpPr>
        <p:spPr>
          <a:xfrm>
            <a:off x="8481444" y="6468727"/>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sp>
        <p:nvSpPr>
          <p:cNvPr id="31" name="TextBox 45"/>
          <p:cNvSpPr txBox="1"/>
          <p:nvPr userDrawn="1"/>
        </p:nvSpPr>
        <p:spPr>
          <a:xfrm>
            <a:off x="9606157" y="6468727"/>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grpSp>
        <p:nvGrpSpPr>
          <p:cNvPr id="39" name="组合 38"/>
          <p:cNvGrpSpPr/>
          <p:nvPr userDrawn="1"/>
        </p:nvGrpSpPr>
        <p:grpSpPr>
          <a:xfrm>
            <a:off x="6093736" y="6477556"/>
            <a:ext cx="235962" cy="200055"/>
            <a:chOff x="217571" y="6481624"/>
            <a:chExt cx="235962" cy="200055"/>
          </a:xfrm>
        </p:grpSpPr>
        <p:sp>
          <p:nvSpPr>
            <p:cNvPr id="40" name="Oval 53"/>
            <p:cNvSpPr/>
            <p:nvPr userDrawn="1"/>
          </p:nvSpPr>
          <p:spPr>
            <a:xfrm>
              <a:off x="224770" y="6491641"/>
              <a:ext cx="221564"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1" name="Rectangle 54">
              <a:hlinkClick r:id="rId2"/>
            </p:cNvPr>
            <p:cNvSpPr/>
            <p:nvPr userDrawn="1"/>
          </p:nvSpPr>
          <p:spPr>
            <a:xfrm>
              <a:off x="217571" y="6481624"/>
              <a:ext cx="235962" cy="200055"/>
            </a:xfrm>
            <a:prstGeom prst="rect">
              <a:avLst/>
            </a:prstGeom>
          </p:spPr>
          <p:txBody>
            <a:bodyPr wrap="none">
              <a:spAutoFit/>
            </a:bodyPr>
            <a:lstStyle/>
            <a:p>
              <a:r>
                <a:rPr lang="en-US" sz="700" i="0" dirty="0" smtClean="0">
                  <a:solidFill>
                    <a:schemeClr val="bg1"/>
                  </a:solidFill>
                  <a:latin typeface="FontAwesome" pitchFamily="2" charset="0"/>
                </a:rPr>
                <a:t></a:t>
              </a:r>
              <a:endParaRPr lang="en-US" sz="700" i="0" dirty="0">
                <a:solidFill>
                  <a:schemeClr val="bg1"/>
                </a:solidFill>
                <a:latin typeface="FontAwesome" pitchFamily="2" charset="0"/>
              </a:endParaRPr>
            </a:p>
          </p:txBody>
        </p:sp>
      </p:grpSp>
      <p:grpSp>
        <p:nvGrpSpPr>
          <p:cNvPr id="42" name="组合 41"/>
          <p:cNvGrpSpPr/>
          <p:nvPr userDrawn="1"/>
        </p:nvGrpSpPr>
        <p:grpSpPr>
          <a:xfrm>
            <a:off x="6329371" y="6477556"/>
            <a:ext cx="261610" cy="200055"/>
            <a:chOff x="449414" y="6473487"/>
            <a:chExt cx="261610" cy="200055"/>
          </a:xfrm>
        </p:grpSpPr>
        <p:sp>
          <p:nvSpPr>
            <p:cNvPr id="43" name="Oval 56"/>
            <p:cNvSpPr/>
            <p:nvPr userDrawn="1"/>
          </p:nvSpPr>
          <p:spPr>
            <a:xfrm>
              <a:off x="469437" y="6483504"/>
              <a:ext cx="221564"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4" name="Rectangle 57">
              <a:hlinkClick r:id="rId3"/>
            </p:cNvPr>
            <p:cNvSpPr/>
            <p:nvPr userDrawn="1"/>
          </p:nvSpPr>
          <p:spPr>
            <a:xfrm>
              <a:off x="449414" y="6473487"/>
              <a:ext cx="261610" cy="200055"/>
            </a:xfrm>
            <a:prstGeom prst="rect">
              <a:avLst/>
            </a:prstGeom>
          </p:spPr>
          <p:txBody>
            <a:bodyPr wrap="none">
              <a:spAutoFit/>
            </a:bodyPr>
            <a:lstStyle/>
            <a:p>
              <a:r>
                <a:rPr lang="en-US" sz="700" i="0" smtClean="0">
                  <a:solidFill>
                    <a:schemeClr val="bg1"/>
                  </a:solidFill>
                  <a:latin typeface="FontAwesome" pitchFamily="2" charset="0"/>
                </a:rPr>
                <a:t></a:t>
              </a:r>
              <a:endParaRPr lang="en-US" sz="700" i="0">
                <a:solidFill>
                  <a:schemeClr val="bg1"/>
                </a:solidFill>
                <a:latin typeface="FontAwesome" pitchFamily="2" charset="0"/>
              </a:endParaRPr>
            </a:p>
          </p:txBody>
        </p:sp>
      </p:grpSp>
      <p:grpSp>
        <p:nvGrpSpPr>
          <p:cNvPr id="45" name="组合 44"/>
          <p:cNvGrpSpPr/>
          <p:nvPr userDrawn="1"/>
        </p:nvGrpSpPr>
        <p:grpSpPr>
          <a:xfrm>
            <a:off x="6590654" y="6477556"/>
            <a:ext cx="268022" cy="200055"/>
            <a:chOff x="714489" y="6481624"/>
            <a:chExt cx="268022" cy="200055"/>
          </a:xfrm>
        </p:grpSpPr>
        <p:sp>
          <p:nvSpPr>
            <p:cNvPr id="46" name="Oval 59"/>
            <p:cNvSpPr/>
            <p:nvPr userDrawn="1"/>
          </p:nvSpPr>
          <p:spPr>
            <a:xfrm>
              <a:off x="737719" y="6491641"/>
              <a:ext cx="221563"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7" name="Rectangle 60">
              <a:hlinkClick r:id="rId4"/>
            </p:cNvPr>
            <p:cNvSpPr/>
            <p:nvPr userDrawn="1"/>
          </p:nvSpPr>
          <p:spPr>
            <a:xfrm>
              <a:off x="714489" y="6481624"/>
              <a:ext cx="268022" cy="200055"/>
            </a:xfrm>
            <a:prstGeom prst="rect">
              <a:avLst/>
            </a:prstGeom>
          </p:spPr>
          <p:txBody>
            <a:bodyPr wrap="none">
              <a:spAutoFit/>
            </a:bodyPr>
            <a:lstStyle/>
            <a:p>
              <a:r>
                <a:rPr lang="en-US" sz="700" i="0" smtClean="0">
                  <a:solidFill>
                    <a:schemeClr val="bg1"/>
                  </a:solidFill>
                  <a:latin typeface="FontAwesome" pitchFamily="2" charset="0"/>
                </a:rPr>
                <a:t></a:t>
              </a:r>
              <a:endParaRPr lang="en-US" sz="700" i="0">
                <a:solidFill>
                  <a:schemeClr val="bg1"/>
                </a:solidFill>
                <a:latin typeface="FontAwesome" pitchFamily="2" charset="0"/>
              </a:endParaRPr>
            </a:p>
          </p:txBody>
        </p:sp>
      </p:grpSp>
      <p:sp>
        <p:nvSpPr>
          <p:cNvPr id="56" name="Oval 48"/>
          <p:cNvSpPr/>
          <p:nvPr userDrawn="1"/>
        </p:nvSpPr>
        <p:spPr>
          <a:xfrm>
            <a:off x="11707899" y="6497993"/>
            <a:ext cx="180000" cy="18002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7" name="TextBox 49">
            <a:hlinkClick r:id="" action="ppaction://hlinkshowjump?jump=nextslide"/>
          </p:cNvPr>
          <p:cNvSpPr txBox="1"/>
          <p:nvPr userDrawn="1"/>
        </p:nvSpPr>
        <p:spPr>
          <a:xfrm>
            <a:off x="11714459" y="6495670"/>
            <a:ext cx="183600" cy="184666"/>
          </a:xfrm>
          <a:prstGeom prst="rect">
            <a:avLst/>
          </a:prstGeom>
          <a:noFill/>
        </p:spPr>
        <p:txBody>
          <a:bodyPr wrap="none" rtlCol="0">
            <a:spAutoFit/>
          </a:bodyPr>
          <a:lstStyle/>
          <a:p>
            <a:pPr algn="ctr"/>
            <a:r>
              <a:rPr lang="en-US" sz="600" i="0" u="none" dirty="0" smtClean="0">
                <a:solidFill>
                  <a:schemeClr val="bg1"/>
                </a:solidFill>
                <a:latin typeface="FontAwesome" pitchFamily="2" charset="0"/>
              </a:rPr>
              <a:t></a:t>
            </a:r>
            <a:endParaRPr lang="bg-BG" sz="600" u="none" dirty="0">
              <a:solidFill>
                <a:schemeClr val="bg1"/>
              </a:solidFill>
            </a:endParaRPr>
          </a:p>
        </p:txBody>
      </p:sp>
      <p:sp>
        <p:nvSpPr>
          <p:cNvPr id="58" name="Oval 50"/>
          <p:cNvSpPr/>
          <p:nvPr userDrawn="1"/>
        </p:nvSpPr>
        <p:spPr>
          <a:xfrm>
            <a:off x="11442555" y="6497993"/>
            <a:ext cx="180000" cy="18002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9" name="TextBox 51">
            <a:hlinkClick r:id="" action="ppaction://hlinkshowjump?jump=previousslide"/>
          </p:cNvPr>
          <p:cNvSpPr txBox="1"/>
          <p:nvPr userDrawn="1"/>
        </p:nvSpPr>
        <p:spPr>
          <a:xfrm>
            <a:off x="11427837" y="6495670"/>
            <a:ext cx="183600" cy="184666"/>
          </a:xfrm>
          <a:prstGeom prst="rect">
            <a:avLst/>
          </a:prstGeom>
          <a:noFill/>
        </p:spPr>
        <p:txBody>
          <a:bodyPr wrap="none" rtlCol="0">
            <a:spAutoFit/>
          </a:bodyPr>
          <a:lstStyle/>
          <a:p>
            <a:pPr marL="0" marR="0" indent="0" algn="ctr" defTabSz="914400" rtl="0" eaLnBrk="1" fontAlgn="base" latinLnBrk="0" hangingPunct="1">
              <a:lnSpc>
                <a:spcPct val="100000"/>
              </a:lnSpc>
              <a:spcBef>
                <a:spcPct val="0"/>
              </a:spcBef>
              <a:spcAft>
                <a:spcPct val="0"/>
              </a:spcAft>
              <a:buClrTx/>
              <a:buSzTx/>
              <a:buFontTx/>
              <a:buNone/>
              <a:defRPr/>
            </a:pPr>
            <a:r>
              <a:rPr lang="en-US" sz="600" dirty="0" smtClean="0">
                <a:solidFill>
                  <a:schemeClr val="bg1"/>
                </a:solidFill>
                <a:latin typeface="FontAwesome" pitchFamily="2" charset="0"/>
              </a:rPr>
              <a:t></a:t>
            </a:r>
            <a:endParaRPr lang="en-US" sz="600" dirty="0" smtClean="0">
              <a:solidFill>
                <a:schemeClr val="bg1"/>
              </a:solidFill>
              <a:latin typeface="FontAwesome" pitchFamily="2"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Picture Slide">
    <p:spTree>
      <p:nvGrpSpPr>
        <p:cNvPr id="1" name=""/>
        <p:cNvGrpSpPr/>
        <p:nvPr/>
      </p:nvGrpSpPr>
      <p:grpSpPr>
        <a:xfrm>
          <a:off x="0" y="0"/>
          <a:ext cx="0" cy="0"/>
          <a:chOff x="0" y="0"/>
          <a:chExt cx="0" cy="0"/>
        </a:xfrm>
      </p:grpSpPr>
      <p:sp>
        <p:nvSpPr>
          <p:cNvPr id="34" name="Picture Placeholder 7"/>
          <p:cNvSpPr>
            <a:spLocks noGrp="1"/>
          </p:cNvSpPr>
          <p:nvPr>
            <p:ph type="pic" sz="quarter" idx="10"/>
          </p:nvPr>
        </p:nvSpPr>
        <p:spPr>
          <a:xfrm>
            <a:off x="0" y="0"/>
            <a:ext cx="12192000" cy="6858000"/>
          </a:xfrm>
          <a:prstGeom prst="rect">
            <a:avLst/>
          </a:prstGeom>
        </p:spPr>
        <p:txBody>
          <a:bodyPr/>
          <a:lstStyle/>
          <a:p>
            <a:endParaRPr lang="bg-BG"/>
          </a:p>
        </p:txBody>
      </p:sp>
      <p:sp>
        <p:nvSpPr>
          <p:cNvPr id="27" name="Title 1"/>
          <p:cNvSpPr txBox="1"/>
          <p:nvPr userDrawn="1"/>
        </p:nvSpPr>
        <p:spPr>
          <a:xfrm>
            <a:off x="815413" y="2948950"/>
            <a:ext cx="10366176" cy="2307497"/>
          </a:xfrm>
          <a:prstGeom prst="rect">
            <a:avLst/>
          </a:prstGeom>
        </p:spPr>
        <p:txBody>
          <a:bodyPr>
            <a:normAutofit fontScale="975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br>
              <a:rPr lang="en-US" sz="4765" smtClean="0">
                <a:latin typeface="FontAwesome" pitchFamily="2" charset="0"/>
              </a:rPr>
            </a:br>
            <a:endParaRPr lang="en-US" sz="4765">
              <a:latin typeface="FontAwesome" pitchFamily="2"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71534" y="164642"/>
            <a:ext cx="8544949" cy="960107"/>
          </a:xfrm>
          <a:prstGeom prst="rect">
            <a:avLst/>
          </a:prstGeom>
        </p:spPr>
        <p:txBody>
          <a:bodyPr/>
          <a:lstStyle>
            <a:lvl1pPr>
              <a:defRPr baseline="0"/>
            </a:lvl1pPr>
          </a:lstStyle>
          <a:p>
            <a:r>
              <a:rPr lang="en-US" dirty="0" smtClean="0"/>
              <a:t>Master title style</a:t>
            </a:r>
            <a:endParaRPr lang="bg-BG" dirty="0"/>
          </a:p>
        </p:txBody>
      </p:sp>
      <p:sp>
        <p:nvSpPr>
          <p:cNvPr id="3" name="Subtitle 2"/>
          <p:cNvSpPr>
            <a:spLocks noGrp="1"/>
          </p:cNvSpPr>
          <p:nvPr>
            <p:ph type="subTitle" idx="1"/>
          </p:nvPr>
        </p:nvSpPr>
        <p:spPr>
          <a:xfrm>
            <a:off x="1871534" y="932728"/>
            <a:ext cx="8544949" cy="502907"/>
          </a:xfrm>
          <a:prstGeom prst="rect">
            <a:avLst/>
          </a:prstGeom>
        </p:spPr>
        <p:txBody>
          <a:bodyPr/>
          <a:lstStyle>
            <a:lvl1pPr marL="0" indent="0" algn="ctr">
              <a:buNone/>
              <a:defRPr sz="1735">
                <a:solidFill>
                  <a:schemeClr val="tx1">
                    <a:tint val="75000"/>
                  </a:schemeClr>
                </a:solidFill>
              </a:defRPr>
            </a:lvl1pPr>
            <a:lvl2pPr marL="495300" indent="0" algn="ctr">
              <a:buNone/>
              <a:defRPr>
                <a:solidFill>
                  <a:schemeClr val="tx1">
                    <a:tint val="75000"/>
                  </a:schemeClr>
                </a:solidFill>
              </a:defRPr>
            </a:lvl2pPr>
            <a:lvl3pPr marL="990600" indent="0" algn="ctr">
              <a:buNone/>
              <a:defRPr>
                <a:solidFill>
                  <a:schemeClr val="tx1">
                    <a:tint val="75000"/>
                  </a:schemeClr>
                </a:solidFill>
              </a:defRPr>
            </a:lvl3pPr>
            <a:lvl4pPr marL="1485900" indent="0" algn="ctr">
              <a:buNone/>
              <a:defRPr>
                <a:solidFill>
                  <a:schemeClr val="tx1">
                    <a:tint val="75000"/>
                  </a:schemeClr>
                </a:solidFill>
              </a:defRPr>
            </a:lvl4pPr>
            <a:lvl5pPr marL="1981200" indent="0" algn="ctr">
              <a:buNone/>
              <a:defRPr>
                <a:solidFill>
                  <a:schemeClr val="tx1">
                    <a:tint val="75000"/>
                  </a:schemeClr>
                </a:solidFill>
              </a:defRPr>
            </a:lvl5pPr>
            <a:lvl6pPr marL="2476500" indent="0" algn="ctr">
              <a:buNone/>
              <a:defRPr>
                <a:solidFill>
                  <a:schemeClr val="tx1">
                    <a:tint val="75000"/>
                  </a:schemeClr>
                </a:solidFill>
              </a:defRPr>
            </a:lvl6pPr>
            <a:lvl7pPr marL="2971800" indent="0" algn="ctr">
              <a:buNone/>
              <a:defRPr>
                <a:solidFill>
                  <a:schemeClr val="tx1">
                    <a:tint val="75000"/>
                  </a:schemeClr>
                </a:solidFill>
              </a:defRPr>
            </a:lvl7pPr>
            <a:lvl8pPr marL="3467100" indent="0" algn="ctr">
              <a:buNone/>
              <a:defRPr>
                <a:solidFill>
                  <a:schemeClr val="tx1">
                    <a:tint val="75000"/>
                  </a:schemeClr>
                </a:solidFill>
              </a:defRPr>
            </a:lvl8pPr>
            <a:lvl9pPr marL="3962400" indent="0" algn="ctr">
              <a:buNone/>
              <a:defRPr>
                <a:solidFill>
                  <a:schemeClr val="tx1">
                    <a:tint val="75000"/>
                  </a:schemeClr>
                </a:solidFill>
              </a:defRPr>
            </a:lvl9pPr>
          </a:lstStyle>
          <a:p>
            <a:r>
              <a:rPr lang="en-US" dirty="0" smtClean="0"/>
              <a:t>Click to edit Master subtitle style</a:t>
            </a:r>
            <a:endParaRPr lang="bg-BG" dirty="0"/>
          </a:p>
        </p:txBody>
      </p:sp>
      <p:sp>
        <p:nvSpPr>
          <p:cNvPr id="27" name="Title 1"/>
          <p:cNvSpPr txBox="1"/>
          <p:nvPr userDrawn="1"/>
        </p:nvSpPr>
        <p:spPr>
          <a:xfrm>
            <a:off x="914400" y="2840569"/>
            <a:ext cx="10366176" cy="2307497"/>
          </a:xfrm>
          <a:prstGeom prst="rect">
            <a:avLst/>
          </a:prstGeom>
        </p:spPr>
        <p:txBody>
          <a:bodyPr>
            <a:normAutofit fontScale="975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br>
              <a:rPr lang="en-US" sz="4765" smtClean="0">
                <a:latin typeface="FontAwesome" pitchFamily="2" charset="0"/>
              </a:rPr>
            </a:br>
            <a:endParaRPr lang="en-US" sz="4765">
              <a:latin typeface="FontAwesome" pitchFamily="2" charset="0"/>
            </a:endParaRPr>
          </a:p>
        </p:txBody>
      </p:sp>
      <p:sp>
        <p:nvSpPr>
          <p:cNvPr id="34" name="Rectangle 33"/>
          <p:cNvSpPr/>
          <p:nvPr userDrawn="1"/>
        </p:nvSpPr>
        <p:spPr>
          <a:xfrm>
            <a:off x="1691724" y="1948992"/>
            <a:ext cx="2976331" cy="1758963"/>
          </a:xfrm>
          <a:prstGeom prst="rect">
            <a:avLst/>
          </a:prstGeom>
          <a:solidFill>
            <a:schemeClr val="tx2">
              <a:lumMod val="60000"/>
              <a:lumOff val="40000"/>
            </a:schemeClr>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7" name="Rectangle 36"/>
          <p:cNvSpPr/>
          <p:nvPr userDrawn="1"/>
        </p:nvSpPr>
        <p:spPr>
          <a:xfrm>
            <a:off x="1691724" y="3705502"/>
            <a:ext cx="2976331" cy="1758963"/>
          </a:xfrm>
          <a:prstGeom prst="rect">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4" name="Rectangle 43"/>
          <p:cNvSpPr/>
          <p:nvPr userDrawn="1"/>
        </p:nvSpPr>
        <p:spPr>
          <a:xfrm>
            <a:off x="4668055" y="1948992"/>
            <a:ext cx="2976331" cy="1758963"/>
          </a:xfrm>
          <a:prstGeom prst="rect">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5" name="Rectangle 44"/>
          <p:cNvSpPr/>
          <p:nvPr userDrawn="1"/>
        </p:nvSpPr>
        <p:spPr>
          <a:xfrm>
            <a:off x="4668055" y="3705502"/>
            <a:ext cx="2976331" cy="175896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6" name="Rectangle 45"/>
          <p:cNvSpPr/>
          <p:nvPr userDrawn="1"/>
        </p:nvSpPr>
        <p:spPr>
          <a:xfrm>
            <a:off x="7622708" y="1948992"/>
            <a:ext cx="2976331" cy="175896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7" name="Rectangle 46"/>
          <p:cNvSpPr/>
          <p:nvPr userDrawn="1"/>
        </p:nvSpPr>
        <p:spPr>
          <a:xfrm>
            <a:off x="7622708" y="3705502"/>
            <a:ext cx="2976331" cy="1758963"/>
          </a:xfrm>
          <a:prstGeom prst="rect">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Picture Placeholder 7"/>
          <p:cNvSpPr>
            <a:spLocks noGrp="1"/>
          </p:cNvSpPr>
          <p:nvPr>
            <p:ph type="pic" sz="quarter" idx="10"/>
          </p:nvPr>
        </p:nvSpPr>
        <p:spPr>
          <a:xfrm>
            <a:off x="1787955" y="2043228"/>
            <a:ext cx="2783873" cy="1570491"/>
          </a:xfrm>
          <a:prstGeom prst="rect">
            <a:avLst/>
          </a:prstGeom>
        </p:spPr>
        <p:txBody>
          <a:bodyPr/>
          <a:lstStyle/>
          <a:p>
            <a:endParaRPr lang="bg-BG"/>
          </a:p>
        </p:txBody>
      </p:sp>
      <p:sp>
        <p:nvSpPr>
          <p:cNvPr id="49" name="Picture Placeholder 7"/>
          <p:cNvSpPr>
            <a:spLocks noGrp="1"/>
          </p:cNvSpPr>
          <p:nvPr>
            <p:ph type="pic" sz="quarter" idx="11"/>
          </p:nvPr>
        </p:nvSpPr>
        <p:spPr>
          <a:xfrm>
            <a:off x="1787955" y="3799738"/>
            <a:ext cx="2783873" cy="1570491"/>
          </a:xfrm>
          <a:prstGeom prst="rect">
            <a:avLst/>
          </a:prstGeom>
        </p:spPr>
        <p:txBody>
          <a:bodyPr/>
          <a:lstStyle/>
          <a:p>
            <a:endParaRPr lang="bg-BG"/>
          </a:p>
        </p:txBody>
      </p:sp>
      <p:sp>
        <p:nvSpPr>
          <p:cNvPr id="50" name="Picture Placeholder 7"/>
          <p:cNvSpPr>
            <a:spLocks noGrp="1"/>
          </p:cNvSpPr>
          <p:nvPr>
            <p:ph type="pic" sz="quarter" idx="12"/>
          </p:nvPr>
        </p:nvSpPr>
        <p:spPr>
          <a:xfrm>
            <a:off x="4764285" y="2043228"/>
            <a:ext cx="2783873" cy="1570491"/>
          </a:xfrm>
          <a:prstGeom prst="rect">
            <a:avLst/>
          </a:prstGeom>
        </p:spPr>
        <p:txBody>
          <a:bodyPr/>
          <a:lstStyle/>
          <a:p>
            <a:endParaRPr lang="bg-BG"/>
          </a:p>
        </p:txBody>
      </p:sp>
      <p:sp>
        <p:nvSpPr>
          <p:cNvPr id="51" name="Picture Placeholder 7"/>
          <p:cNvSpPr>
            <a:spLocks noGrp="1"/>
          </p:cNvSpPr>
          <p:nvPr>
            <p:ph type="pic" sz="quarter" idx="13"/>
          </p:nvPr>
        </p:nvSpPr>
        <p:spPr>
          <a:xfrm>
            <a:off x="4764285" y="3799738"/>
            <a:ext cx="2783873" cy="1570491"/>
          </a:xfrm>
          <a:prstGeom prst="rect">
            <a:avLst/>
          </a:prstGeom>
        </p:spPr>
        <p:txBody>
          <a:bodyPr/>
          <a:lstStyle/>
          <a:p>
            <a:endParaRPr lang="bg-BG"/>
          </a:p>
        </p:txBody>
      </p:sp>
      <p:sp>
        <p:nvSpPr>
          <p:cNvPr id="52" name="Picture Placeholder 7"/>
          <p:cNvSpPr>
            <a:spLocks noGrp="1"/>
          </p:cNvSpPr>
          <p:nvPr>
            <p:ph type="pic" sz="quarter" idx="14"/>
          </p:nvPr>
        </p:nvSpPr>
        <p:spPr>
          <a:xfrm>
            <a:off x="7718939" y="2043228"/>
            <a:ext cx="2783873" cy="1570491"/>
          </a:xfrm>
          <a:prstGeom prst="rect">
            <a:avLst/>
          </a:prstGeom>
        </p:spPr>
        <p:txBody>
          <a:bodyPr/>
          <a:lstStyle/>
          <a:p>
            <a:endParaRPr lang="bg-BG"/>
          </a:p>
        </p:txBody>
      </p:sp>
      <p:sp>
        <p:nvSpPr>
          <p:cNvPr id="53" name="Picture Placeholder 7"/>
          <p:cNvSpPr>
            <a:spLocks noGrp="1"/>
          </p:cNvSpPr>
          <p:nvPr>
            <p:ph type="pic" sz="quarter" idx="15"/>
          </p:nvPr>
        </p:nvSpPr>
        <p:spPr>
          <a:xfrm>
            <a:off x="7718939" y="3799738"/>
            <a:ext cx="2783873" cy="1570491"/>
          </a:xfrm>
          <a:prstGeom prst="rect">
            <a:avLst/>
          </a:prstGeom>
        </p:spPr>
        <p:txBody>
          <a:bodyPr/>
          <a:lstStyle/>
          <a:p>
            <a:endParaRPr lang="bg-BG"/>
          </a:p>
        </p:txBody>
      </p:sp>
      <p:grpSp>
        <p:nvGrpSpPr>
          <p:cNvPr id="38" name="Group 25"/>
          <p:cNvGrpSpPr/>
          <p:nvPr userDrawn="1"/>
        </p:nvGrpSpPr>
        <p:grpSpPr>
          <a:xfrm>
            <a:off x="4172806" y="6437951"/>
            <a:ext cx="931217" cy="307777"/>
            <a:chOff x="1867445" y="3664855"/>
            <a:chExt cx="756614" cy="307777"/>
          </a:xfrm>
        </p:grpSpPr>
        <p:sp>
          <p:nvSpPr>
            <p:cNvPr id="39" name="TextBox 33"/>
            <p:cNvSpPr txBox="1"/>
            <p:nvPr userDrawn="1"/>
          </p:nvSpPr>
          <p:spPr>
            <a:xfrm>
              <a:off x="1867445" y="3664855"/>
              <a:ext cx="756614" cy="307777"/>
            </a:xfrm>
            <a:prstGeom prst="rect">
              <a:avLst/>
            </a:prstGeom>
            <a:noFill/>
          </p:spPr>
          <p:txBody>
            <a:bodyPr wrap="none" rtlCol="0">
              <a:spAutoFit/>
            </a:bodyPr>
            <a:lstStyle/>
            <a:p>
              <a:r>
                <a:rPr lang="en-US" sz="1400" spc="100" baseline="0" dirty="0" smtClean="0">
                  <a:solidFill>
                    <a:srgbClr val="3D3743"/>
                  </a:solidFill>
                  <a:latin typeface="GeosansLight" panose="02000603020000020003" pitchFamily="2" charset="0"/>
                </a:rPr>
                <a:t>SU</a:t>
              </a:r>
              <a:r>
                <a:rPr lang="en-US" sz="1400" spc="100" baseline="0" dirty="0" smtClean="0">
                  <a:solidFill>
                    <a:srgbClr val="558ED5"/>
                  </a:solidFill>
                  <a:latin typeface="GeosansLight" panose="02000603020000020003" pitchFamily="2" charset="0"/>
                </a:rPr>
                <a:t>CC</a:t>
              </a:r>
              <a:r>
                <a:rPr lang="en-US" sz="1400" spc="100" baseline="0" dirty="0" smtClean="0">
                  <a:solidFill>
                    <a:srgbClr val="3D3743"/>
                  </a:solidFill>
                  <a:latin typeface="GeosansLight" panose="02000603020000020003" pitchFamily="2" charset="0"/>
                </a:rPr>
                <a:t>ESS</a:t>
              </a:r>
              <a:endParaRPr lang="bg-BG" sz="1400" spc="100" baseline="0" dirty="0">
                <a:solidFill>
                  <a:srgbClr val="3D3743"/>
                </a:solidFill>
              </a:endParaRPr>
            </a:p>
          </p:txBody>
        </p:sp>
        <p:sp>
          <p:nvSpPr>
            <p:cNvPr id="40" name="TextBox 36"/>
            <p:cNvSpPr txBox="1"/>
            <p:nvPr userDrawn="1"/>
          </p:nvSpPr>
          <p:spPr>
            <a:xfrm>
              <a:off x="2175613" y="3719987"/>
              <a:ext cx="186509" cy="200055"/>
            </a:xfrm>
            <a:prstGeom prst="rect">
              <a:avLst/>
            </a:prstGeom>
            <a:noFill/>
          </p:spPr>
          <p:txBody>
            <a:bodyPr wrap="none" rtlCol="0">
              <a:spAutoFit/>
            </a:bodyPr>
            <a:lstStyle/>
            <a:p>
              <a:r>
                <a:rPr lang="bg-BG" sz="700" dirty="0" smtClean="0">
                  <a:solidFill>
                    <a:srgbClr val="3D3743"/>
                  </a:solidFill>
                </a:rPr>
                <a:t>•</a:t>
              </a:r>
              <a:endParaRPr lang="bg-BG" sz="700" dirty="0">
                <a:solidFill>
                  <a:srgbClr val="3D3743"/>
                </a:solidFill>
              </a:endParaRPr>
            </a:p>
          </p:txBody>
        </p:sp>
        <p:sp>
          <p:nvSpPr>
            <p:cNvPr id="41" name="TextBox 43"/>
            <p:cNvSpPr txBox="1"/>
            <p:nvPr userDrawn="1"/>
          </p:nvSpPr>
          <p:spPr>
            <a:xfrm>
              <a:off x="2069589" y="3719987"/>
              <a:ext cx="186509" cy="200055"/>
            </a:xfrm>
            <a:prstGeom prst="rect">
              <a:avLst/>
            </a:prstGeom>
            <a:noFill/>
          </p:spPr>
          <p:txBody>
            <a:bodyPr wrap="none" rtlCol="0">
              <a:spAutoFit/>
            </a:bodyPr>
            <a:lstStyle/>
            <a:p>
              <a:r>
                <a:rPr lang="bg-BG" sz="700" dirty="0" smtClean="0">
                  <a:solidFill>
                    <a:srgbClr val="3D3743"/>
                  </a:solidFill>
                </a:rPr>
                <a:t>•</a:t>
              </a:r>
              <a:endParaRPr lang="bg-BG" sz="700" dirty="0">
                <a:solidFill>
                  <a:srgbClr val="3D3743"/>
                </a:solidFill>
              </a:endParaRPr>
            </a:p>
          </p:txBody>
        </p:sp>
      </p:grpSp>
      <p:sp>
        <p:nvSpPr>
          <p:cNvPr id="42" name="TextBox 44"/>
          <p:cNvSpPr txBox="1"/>
          <p:nvPr userDrawn="1"/>
        </p:nvSpPr>
        <p:spPr>
          <a:xfrm>
            <a:off x="3964661" y="6468727"/>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sp>
        <p:nvSpPr>
          <p:cNvPr id="43" name="TextBox 45"/>
          <p:cNvSpPr txBox="1"/>
          <p:nvPr userDrawn="1"/>
        </p:nvSpPr>
        <p:spPr>
          <a:xfrm>
            <a:off x="5089374" y="6468727"/>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sp>
        <p:nvSpPr>
          <p:cNvPr id="66" name="TextBox 46"/>
          <p:cNvSpPr txBox="1"/>
          <p:nvPr userDrawn="1"/>
        </p:nvSpPr>
        <p:spPr>
          <a:xfrm>
            <a:off x="5507792" y="6453337"/>
            <a:ext cx="2544286" cy="261610"/>
          </a:xfrm>
          <a:prstGeom prst="rect">
            <a:avLst/>
          </a:prstGeom>
          <a:noFill/>
        </p:spPr>
        <p:txBody>
          <a:bodyPr wrap="none" rtlCol="0">
            <a:spAutoFit/>
          </a:bodyPr>
          <a:lstStyle/>
          <a:p>
            <a:pPr algn="ctr"/>
            <a:r>
              <a:rPr lang="en-US" sz="1100" smtClean="0">
                <a:solidFill>
                  <a:srgbClr val="949494"/>
                </a:solidFill>
                <a:latin typeface="New Cicle" pitchFamily="2" charset="0"/>
              </a:rPr>
              <a:t>This presentation was created by John Doe</a:t>
            </a:r>
            <a:endParaRPr lang="bg-BG" sz="1100">
              <a:solidFill>
                <a:srgbClr val="949494"/>
              </a:solidFill>
            </a:endParaRPr>
          </a:p>
        </p:txBody>
      </p:sp>
      <p:sp>
        <p:nvSpPr>
          <p:cNvPr id="67" name="TextBox 47"/>
          <p:cNvSpPr txBox="1"/>
          <p:nvPr userDrawn="1"/>
        </p:nvSpPr>
        <p:spPr>
          <a:xfrm>
            <a:off x="8190575" y="6476370"/>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grpSp>
        <p:nvGrpSpPr>
          <p:cNvPr id="72" name="组合 71"/>
          <p:cNvGrpSpPr/>
          <p:nvPr userDrawn="1"/>
        </p:nvGrpSpPr>
        <p:grpSpPr>
          <a:xfrm>
            <a:off x="217571" y="6477556"/>
            <a:ext cx="235962" cy="200055"/>
            <a:chOff x="217571" y="6481624"/>
            <a:chExt cx="235962" cy="200055"/>
          </a:xfrm>
        </p:grpSpPr>
        <p:sp>
          <p:nvSpPr>
            <p:cNvPr id="73" name="Oval 53"/>
            <p:cNvSpPr/>
            <p:nvPr userDrawn="1"/>
          </p:nvSpPr>
          <p:spPr>
            <a:xfrm>
              <a:off x="224770" y="6491641"/>
              <a:ext cx="221564"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74" name="Rectangle 54">
              <a:hlinkClick r:id="rId2"/>
            </p:cNvPr>
            <p:cNvSpPr/>
            <p:nvPr userDrawn="1"/>
          </p:nvSpPr>
          <p:spPr>
            <a:xfrm>
              <a:off x="217571" y="6481624"/>
              <a:ext cx="235962" cy="200055"/>
            </a:xfrm>
            <a:prstGeom prst="rect">
              <a:avLst/>
            </a:prstGeom>
          </p:spPr>
          <p:txBody>
            <a:bodyPr wrap="none">
              <a:spAutoFit/>
            </a:bodyPr>
            <a:lstStyle/>
            <a:p>
              <a:r>
                <a:rPr lang="en-US" sz="700" i="0" dirty="0" smtClean="0">
                  <a:solidFill>
                    <a:schemeClr val="bg1"/>
                  </a:solidFill>
                  <a:latin typeface="FontAwesome" pitchFamily="2" charset="0"/>
                </a:rPr>
                <a:t></a:t>
              </a:r>
              <a:endParaRPr lang="en-US" sz="700" i="0" dirty="0">
                <a:solidFill>
                  <a:schemeClr val="bg1"/>
                </a:solidFill>
                <a:latin typeface="FontAwesome" pitchFamily="2" charset="0"/>
              </a:endParaRPr>
            </a:p>
          </p:txBody>
        </p:sp>
      </p:grpSp>
      <p:grpSp>
        <p:nvGrpSpPr>
          <p:cNvPr id="75" name="组合 74"/>
          <p:cNvGrpSpPr/>
          <p:nvPr userDrawn="1"/>
        </p:nvGrpSpPr>
        <p:grpSpPr>
          <a:xfrm>
            <a:off x="453206" y="6477556"/>
            <a:ext cx="261610" cy="200055"/>
            <a:chOff x="449414" y="6473487"/>
            <a:chExt cx="261610" cy="200055"/>
          </a:xfrm>
        </p:grpSpPr>
        <p:sp>
          <p:nvSpPr>
            <p:cNvPr id="76" name="Oval 56"/>
            <p:cNvSpPr/>
            <p:nvPr userDrawn="1"/>
          </p:nvSpPr>
          <p:spPr>
            <a:xfrm>
              <a:off x="469437" y="6483504"/>
              <a:ext cx="221564"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77" name="Rectangle 57">
              <a:hlinkClick r:id="rId3"/>
            </p:cNvPr>
            <p:cNvSpPr/>
            <p:nvPr userDrawn="1"/>
          </p:nvSpPr>
          <p:spPr>
            <a:xfrm>
              <a:off x="449414" y="6473487"/>
              <a:ext cx="261610" cy="200055"/>
            </a:xfrm>
            <a:prstGeom prst="rect">
              <a:avLst/>
            </a:prstGeom>
          </p:spPr>
          <p:txBody>
            <a:bodyPr wrap="none">
              <a:spAutoFit/>
            </a:bodyPr>
            <a:lstStyle/>
            <a:p>
              <a:r>
                <a:rPr lang="en-US" sz="700" i="0" smtClean="0">
                  <a:solidFill>
                    <a:schemeClr val="bg1"/>
                  </a:solidFill>
                  <a:latin typeface="FontAwesome" pitchFamily="2" charset="0"/>
                </a:rPr>
                <a:t></a:t>
              </a:r>
              <a:endParaRPr lang="en-US" sz="700" i="0">
                <a:solidFill>
                  <a:schemeClr val="bg1"/>
                </a:solidFill>
                <a:latin typeface="FontAwesome" pitchFamily="2" charset="0"/>
              </a:endParaRPr>
            </a:p>
          </p:txBody>
        </p:sp>
      </p:grpSp>
      <p:grpSp>
        <p:nvGrpSpPr>
          <p:cNvPr id="87" name="组合 86"/>
          <p:cNvGrpSpPr/>
          <p:nvPr userDrawn="1"/>
        </p:nvGrpSpPr>
        <p:grpSpPr>
          <a:xfrm>
            <a:off x="714489" y="6477556"/>
            <a:ext cx="268022" cy="200055"/>
            <a:chOff x="714489" y="6481624"/>
            <a:chExt cx="268022" cy="200055"/>
          </a:xfrm>
        </p:grpSpPr>
        <p:sp>
          <p:nvSpPr>
            <p:cNvPr id="88" name="Oval 59"/>
            <p:cNvSpPr/>
            <p:nvPr userDrawn="1"/>
          </p:nvSpPr>
          <p:spPr>
            <a:xfrm>
              <a:off x="737719" y="6491641"/>
              <a:ext cx="221563"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9" name="Rectangle 60">
              <a:hlinkClick r:id="rId4"/>
            </p:cNvPr>
            <p:cNvSpPr/>
            <p:nvPr userDrawn="1"/>
          </p:nvSpPr>
          <p:spPr>
            <a:xfrm>
              <a:off x="714489" y="6481624"/>
              <a:ext cx="268022" cy="200055"/>
            </a:xfrm>
            <a:prstGeom prst="rect">
              <a:avLst/>
            </a:prstGeom>
          </p:spPr>
          <p:txBody>
            <a:bodyPr wrap="none">
              <a:spAutoFit/>
            </a:bodyPr>
            <a:lstStyle/>
            <a:p>
              <a:r>
                <a:rPr lang="en-US" sz="700" i="0" smtClean="0">
                  <a:solidFill>
                    <a:schemeClr val="bg1"/>
                  </a:solidFill>
                  <a:latin typeface="FontAwesome" pitchFamily="2" charset="0"/>
                </a:rPr>
                <a:t></a:t>
              </a:r>
              <a:endParaRPr lang="en-US" sz="700" i="0">
                <a:solidFill>
                  <a:schemeClr val="bg1"/>
                </a:solidFill>
                <a:latin typeface="FontAwesome" pitchFamily="2" charset="0"/>
              </a:endParaRPr>
            </a:p>
          </p:txBody>
        </p:sp>
      </p:grpSp>
      <p:sp>
        <p:nvSpPr>
          <p:cNvPr id="94" name="Oval 48"/>
          <p:cNvSpPr/>
          <p:nvPr userDrawn="1"/>
        </p:nvSpPr>
        <p:spPr>
          <a:xfrm>
            <a:off x="11707899" y="6497993"/>
            <a:ext cx="180000" cy="18002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5" name="TextBox 49">
            <a:hlinkClick r:id="" action="ppaction://hlinkshowjump?jump=nextslide"/>
          </p:cNvPr>
          <p:cNvSpPr txBox="1"/>
          <p:nvPr userDrawn="1"/>
        </p:nvSpPr>
        <p:spPr>
          <a:xfrm>
            <a:off x="11714459" y="6495670"/>
            <a:ext cx="183600" cy="184666"/>
          </a:xfrm>
          <a:prstGeom prst="rect">
            <a:avLst/>
          </a:prstGeom>
          <a:noFill/>
        </p:spPr>
        <p:txBody>
          <a:bodyPr wrap="none" rtlCol="0">
            <a:spAutoFit/>
          </a:bodyPr>
          <a:lstStyle/>
          <a:p>
            <a:pPr algn="ctr"/>
            <a:r>
              <a:rPr lang="en-US" sz="600" i="0" u="none" dirty="0" smtClean="0">
                <a:solidFill>
                  <a:schemeClr val="bg1"/>
                </a:solidFill>
                <a:latin typeface="FontAwesome" pitchFamily="2" charset="0"/>
              </a:rPr>
              <a:t></a:t>
            </a:r>
            <a:endParaRPr lang="bg-BG" sz="600" u="none" dirty="0">
              <a:solidFill>
                <a:schemeClr val="bg1"/>
              </a:solidFill>
            </a:endParaRPr>
          </a:p>
        </p:txBody>
      </p:sp>
      <p:sp>
        <p:nvSpPr>
          <p:cNvPr id="96" name="Oval 50"/>
          <p:cNvSpPr/>
          <p:nvPr userDrawn="1"/>
        </p:nvSpPr>
        <p:spPr>
          <a:xfrm>
            <a:off x="11442555" y="6497993"/>
            <a:ext cx="180000" cy="18002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7" name="TextBox 51">
            <a:hlinkClick r:id="" action="ppaction://hlinkshowjump?jump=previousslide"/>
          </p:cNvPr>
          <p:cNvSpPr txBox="1"/>
          <p:nvPr userDrawn="1"/>
        </p:nvSpPr>
        <p:spPr>
          <a:xfrm>
            <a:off x="11427837" y="6495670"/>
            <a:ext cx="183600" cy="184666"/>
          </a:xfrm>
          <a:prstGeom prst="rect">
            <a:avLst/>
          </a:prstGeom>
          <a:noFill/>
        </p:spPr>
        <p:txBody>
          <a:bodyPr wrap="none" rtlCol="0">
            <a:spAutoFit/>
          </a:bodyPr>
          <a:lstStyle/>
          <a:p>
            <a:pPr marL="0" marR="0" indent="0" algn="ctr" defTabSz="914400" rtl="0" eaLnBrk="1" fontAlgn="base" latinLnBrk="0" hangingPunct="1">
              <a:lnSpc>
                <a:spcPct val="100000"/>
              </a:lnSpc>
              <a:spcBef>
                <a:spcPct val="0"/>
              </a:spcBef>
              <a:spcAft>
                <a:spcPct val="0"/>
              </a:spcAft>
              <a:buClrTx/>
              <a:buSzTx/>
              <a:buFontTx/>
              <a:buNone/>
              <a:defRPr/>
            </a:pPr>
            <a:r>
              <a:rPr lang="en-US" sz="600" dirty="0" smtClean="0">
                <a:solidFill>
                  <a:schemeClr val="bg1"/>
                </a:solidFill>
                <a:latin typeface="FontAwesome" pitchFamily="2" charset="0"/>
              </a:rPr>
              <a:t></a:t>
            </a:r>
            <a:endParaRPr lang="en-US" sz="600" dirty="0" smtClean="0">
              <a:solidFill>
                <a:schemeClr val="bg1"/>
              </a:solidFill>
              <a:latin typeface="FontAwesome" pitchFamily="2"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27" name="Title 1"/>
          <p:cNvSpPr txBox="1"/>
          <p:nvPr userDrawn="1"/>
        </p:nvSpPr>
        <p:spPr>
          <a:xfrm>
            <a:off x="914400" y="2840569"/>
            <a:ext cx="10366176" cy="2307497"/>
          </a:xfrm>
          <a:prstGeom prst="rect">
            <a:avLst/>
          </a:prstGeom>
        </p:spPr>
        <p:txBody>
          <a:bodyPr>
            <a:normAutofit fontScale="975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br>
              <a:rPr lang="en-US" sz="4765" smtClean="0">
                <a:latin typeface="FontAwesome" pitchFamily="2" charset="0"/>
              </a:rPr>
            </a:br>
            <a:endParaRPr lang="en-US" sz="4765">
              <a:latin typeface="FontAwesome" pitchFamily="2" charset="0"/>
            </a:endParaRPr>
          </a:p>
        </p:txBody>
      </p:sp>
      <p:grpSp>
        <p:nvGrpSpPr>
          <p:cNvPr id="24" name="Group 25"/>
          <p:cNvGrpSpPr/>
          <p:nvPr userDrawn="1"/>
        </p:nvGrpSpPr>
        <p:grpSpPr>
          <a:xfrm>
            <a:off x="4172806" y="6437951"/>
            <a:ext cx="931217" cy="307777"/>
            <a:chOff x="1867445" y="3664855"/>
            <a:chExt cx="756614" cy="307777"/>
          </a:xfrm>
        </p:grpSpPr>
        <p:sp>
          <p:nvSpPr>
            <p:cNvPr id="25" name="TextBox 33"/>
            <p:cNvSpPr txBox="1"/>
            <p:nvPr userDrawn="1"/>
          </p:nvSpPr>
          <p:spPr>
            <a:xfrm>
              <a:off x="1867445" y="3664855"/>
              <a:ext cx="756614" cy="307777"/>
            </a:xfrm>
            <a:prstGeom prst="rect">
              <a:avLst/>
            </a:prstGeom>
            <a:noFill/>
          </p:spPr>
          <p:txBody>
            <a:bodyPr wrap="none" rtlCol="0">
              <a:spAutoFit/>
            </a:bodyPr>
            <a:lstStyle/>
            <a:p>
              <a:r>
                <a:rPr lang="en-US" sz="1400" spc="100" baseline="0" dirty="0" smtClean="0">
                  <a:solidFill>
                    <a:srgbClr val="3D3743"/>
                  </a:solidFill>
                  <a:latin typeface="GeosansLight" panose="02000603020000020003" pitchFamily="2" charset="0"/>
                </a:rPr>
                <a:t>SU</a:t>
              </a:r>
              <a:r>
                <a:rPr lang="en-US" sz="1400" spc="100" baseline="0" dirty="0" smtClean="0">
                  <a:solidFill>
                    <a:srgbClr val="558ED5"/>
                  </a:solidFill>
                  <a:latin typeface="GeosansLight" panose="02000603020000020003" pitchFamily="2" charset="0"/>
                </a:rPr>
                <a:t>CC</a:t>
              </a:r>
              <a:r>
                <a:rPr lang="en-US" sz="1400" spc="100" baseline="0" dirty="0" smtClean="0">
                  <a:solidFill>
                    <a:srgbClr val="3D3743"/>
                  </a:solidFill>
                  <a:latin typeface="GeosansLight" panose="02000603020000020003" pitchFamily="2" charset="0"/>
                </a:rPr>
                <a:t>ESS</a:t>
              </a:r>
              <a:endParaRPr lang="bg-BG" sz="1400" spc="100" baseline="0" dirty="0">
                <a:solidFill>
                  <a:srgbClr val="3D3743"/>
                </a:solidFill>
              </a:endParaRPr>
            </a:p>
          </p:txBody>
        </p:sp>
        <p:sp>
          <p:nvSpPr>
            <p:cNvPr id="26" name="TextBox 36"/>
            <p:cNvSpPr txBox="1"/>
            <p:nvPr userDrawn="1"/>
          </p:nvSpPr>
          <p:spPr>
            <a:xfrm>
              <a:off x="2175613" y="3719987"/>
              <a:ext cx="186509" cy="200055"/>
            </a:xfrm>
            <a:prstGeom prst="rect">
              <a:avLst/>
            </a:prstGeom>
            <a:noFill/>
          </p:spPr>
          <p:txBody>
            <a:bodyPr wrap="none" rtlCol="0">
              <a:spAutoFit/>
            </a:bodyPr>
            <a:lstStyle/>
            <a:p>
              <a:r>
                <a:rPr lang="bg-BG" sz="700" dirty="0" smtClean="0">
                  <a:solidFill>
                    <a:srgbClr val="3D3743"/>
                  </a:solidFill>
                </a:rPr>
                <a:t>•</a:t>
              </a:r>
              <a:endParaRPr lang="bg-BG" sz="700" dirty="0">
                <a:solidFill>
                  <a:srgbClr val="3D3743"/>
                </a:solidFill>
              </a:endParaRPr>
            </a:p>
          </p:txBody>
        </p:sp>
        <p:sp>
          <p:nvSpPr>
            <p:cNvPr id="28" name="TextBox 43"/>
            <p:cNvSpPr txBox="1"/>
            <p:nvPr userDrawn="1"/>
          </p:nvSpPr>
          <p:spPr>
            <a:xfrm>
              <a:off x="2069589" y="3719987"/>
              <a:ext cx="186509" cy="200055"/>
            </a:xfrm>
            <a:prstGeom prst="rect">
              <a:avLst/>
            </a:prstGeom>
            <a:noFill/>
          </p:spPr>
          <p:txBody>
            <a:bodyPr wrap="none" rtlCol="0">
              <a:spAutoFit/>
            </a:bodyPr>
            <a:lstStyle/>
            <a:p>
              <a:r>
                <a:rPr lang="bg-BG" sz="700" dirty="0" smtClean="0">
                  <a:solidFill>
                    <a:srgbClr val="3D3743"/>
                  </a:solidFill>
                </a:rPr>
                <a:t>•</a:t>
              </a:r>
              <a:endParaRPr lang="bg-BG" sz="700" dirty="0">
                <a:solidFill>
                  <a:srgbClr val="3D3743"/>
                </a:solidFill>
              </a:endParaRPr>
            </a:p>
          </p:txBody>
        </p:sp>
      </p:grpSp>
      <p:sp>
        <p:nvSpPr>
          <p:cNvPr id="29" name="TextBox 44"/>
          <p:cNvSpPr txBox="1"/>
          <p:nvPr userDrawn="1"/>
        </p:nvSpPr>
        <p:spPr>
          <a:xfrm>
            <a:off x="3964661" y="6468727"/>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sp>
        <p:nvSpPr>
          <p:cNvPr id="30" name="TextBox 45"/>
          <p:cNvSpPr txBox="1"/>
          <p:nvPr userDrawn="1"/>
        </p:nvSpPr>
        <p:spPr>
          <a:xfrm>
            <a:off x="5089374" y="6468727"/>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sp>
        <p:nvSpPr>
          <p:cNvPr id="31" name="TextBox 46"/>
          <p:cNvSpPr txBox="1"/>
          <p:nvPr userDrawn="1"/>
        </p:nvSpPr>
        <p:spPr>
          <a:xfrm>
            <a:off x="5507792" y="6453337"/>
            <a:ext cx="2544286" cy="261610"/>
          </a:xfrm>
          <a:prstGeom prst="rect">
            <a:avLst/>
          </a:prstGeom>
          <a:noFill/>
        </p:spPr>
        <p:txBody>
          <a:bodyPr wrap="none" rtlCol="0">
            <a:spAutoFit/>
          </a:bodyPr>
          <a:lstStyle/>
          <a:p>
            <a:pPr algn="ctr"/>
            <a:r>
              <a:rPr lang="en-US" sz="1100" smtClean="0">
                <a:solidFill>
                  <a:srgbClr val="949494"/>
                </a:solidFill>
                <a:latin typeface="New Cicle" pitchFamily="2" charset="0"/>
              </a:rPr>
              <a:t>This presentation was created by John Doe</a:t>
            </a:r>
            <a:endParaRPr lang="bg-BG" sz="1100">
              <a:solidFill>
                <a:srgbClr val="949494"/>
              </a:solidFill>
            </a:endParaRPr>
          </a:p>
        </p:txBody>
      </p:sp>
      <p:sp>
        <p:nvSpPr>
          <p:cNvPr id="32" name="TextBox 47"/>
          <p:cNvSpPr txBox="1"/>
          <p:nvPr userDrawn="1"/>
        </p:nvSpPr>
        <p:spPr>
          <a:xfrm>
            <a:off x="8190575" y="6476370"/>
            <a:ext cx="242374" cy="230832"/>
          </a:xfrm>
          <a:prstGeom prst="rect">
            <a:avLst/>
          </a:prstGeom>
          <a:noFill/>
        </p:spPr>
        <p:txBody>
          <a:bodyPr wrap="none" rtlCol="0">
            <a:spAutoFit/>
          </a:bodyPr>
          <a:lstStyle/>
          <a:p>
            <a:r>
              <a:rPr lang="bg-BG" sz="900" dirty="0" smtClean="0">
                <a:solidFill>
                  <a:srgbClr val="558ED5"/>
                </a:solidFill>
              </a:rPr>
              <a:t>•</a:t>
            </a:r>
            <a:endParaRPr lang="bg-BG" sz="900" dirty="0">
              <a:solidFill>
                <a:srgbClr val="558ED5"/>
              </a:solidFill>
            </a:endParaRPr>
          </a:p>
        </p:txBody>
      </p:sp>
      <p:grpSp>
        <p:nvGrpSpPr>
          <p:cNvPr id="37" name="组合 36"/>
          <p:cNvGrpSpPr/>
          <p:nvPr userDrawn="1"/>
        </p:nvGrpSpPr>
        <p:grpSpPr>
          <a:xfrm>
            <a:off x="217571" y="6477556"/>
            <a:ext cx="235962" cy="200055"/>
            <a:chOff x="217571" y="6481624"/>
            <a:chExt cx="235962" cy="200055"/>
          </a:xfrm>
        </p:grpSpPr>
        <p:sp>
          <p:nvSpPr>
            <p:cNvPr id="38" name="Oval 53"/>
            <p:cNvSpPr/>
            <p:nvPr userDrawn="1"/>
          </p:nvSpPr>
          <p:spPr>
            <a:xfrm>
              <a:off x="224770" y="6491641"/>
              <a:ext cx="221564"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9" name="Rectangle 54">
              <a:hlinkClick r:id="rId2"/>
            </p:cNvPr>
            <p:cNvSpPr/>
            <p:nvPr userDrawn="1"/>
          </p:nvSpPr>
          <p:spPr>
            <a:xfrm>
              <a:off x="217571" y="6481624"/>
              <a:ext cx="235962" cy="200055"/>
            </a:xfrm>
            <a:prstGeom prst="rect">
              <a:avLst/>
            </a:prstGeom>
          </p:spPr>
          <p:txBody>
            <a:bodyPr wrap="none">
              <a:spAutoFit/>
            </a:bodyPr>
            <a:lstStyle/>
            <a:p>
              <a:r>
                <a:rPr lang="en-US" sz="700" i="0" dirty="0" smtClean="0">
                  <a:solidFill>
                    <a:schemeClr val="bg1"/>
                  </a:solidFill>
                  <a:latin typeface="FontAwesome" pitchFamily="2" charset="0"/>
                </a:rPr>
                <a:t></a:t>
              </a:r>
              <a:endParaRPr lang="en-US" sz="700" i="0" dirty="0">
                <a:solidFill>
                  <a:schemeClr val="bg1"/>
                </a:solidFill>
                <a:latin typeface="FontAwesome" pitchFamily="2" charset="0"/>
              </a:endParaRPr>
            </a:p>
          </p:txBody>
        </p:sp>
      </p:grpSp>
      <p:grpSp>
        <p:nvGrpSpPr>
          <p:cNvPr id="40" name="组合 39"/>
          <p:cNvGrpSpPr/>
          <p:nvPr userDrawn="1"/>
        </p:nvGrpSpPr>
        <p:grpSpPr>
          <a:xfrm>
            <a:off x="453206" y="6477556"/>
            <a:ext cx="261610" cy="200055"/>
            <a:chOff x="449414" y="6473487"/>
            <a:chExt cx="261610" cy="200055"/>
          </a:xfrm>
        </p:grpSpPr>
        <p:sp>
          <p:nvSpPr>
            <p:cNvPr id="41" name="Oval 56"/>
            <p:cNvSpPr/>
            <p:nvPr userDrawn="1"/>
          </p:nvSpPr>
          <p:spPr>
            <a:xfrm>
              <a:off x="469437" y="6483504"/>
              <a:ext cx="221564"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2" name="Rectangle 57">
              <a:hlinkClick r:id="rId3"/>
            </p:cNvPr>
            <p:cNvSpPr/>
            <p:nvPr userDrawn="1"/>
          </p:nvSpPr>
          <p:spPr>
            <a:xfrm>
              <a:off x="449414" y="6473487"/>
              <a:ext cx="261610" cy="200055"/>
            </a:xfrm>
            <a:prstGeom prst="rect">
              <a:avLst/>
            </a:prstGeom>
          </p:spPr>
          <p:txBody>
            <a:bodyPr wrap="none">
              <a:spAutoFit/>
            </a:bodyPr>
            <a:lstStyle/>
            <a:p>
              <a:r>
                <a:rPr lang="en-US" sz="700" i="0" smtClean="0">
                  <a:solidFill>
                    <a:schemeClr val="bg1"/>
                  </a:solidFill>
                  <a:latin typeface="FontAwesome" pitchFamily="2" charset="0"/>
                </a:rPr>
                <a:t></a:t>
              </a:r>
              <a:endParaRPr lang="en-US" sz="700" i="0">
                <a:solidFill>
                  <a:schemeClr val="bg1"/>
                </a:solidFill>
                <a:latin typeface="FontAwesome" pitchFamily="2" charset="0"/>
              </a:endParaRPr>
            </a:p>
          </p:txBody>
        </p:sp>
      </p:grpSp>
      <p:grpSp>
        <p:nvGrpSpPr>
          <p:cNvPr id="43" name="组合 42"/>
          <p:cNvGrpSpPr/>
          <p:nvPr userDrawn="1"/>
        </p:nvGrpSpPr>
        <p:grpSpPr>
          <a:xfrm>
            <a:off x="714489" y="6477556"/>
            <a:ext cx="268022" cy="200055"/>
            <a:chOff x="714489" y="6481624"/>
            <a:chExt cx="268022" cy="200055"/>
          </a:xfrm>
        </p:grpSpPr>
        <p:sp>
          <p:nvSpPr>
            <p:cNvPr id="44" name="Oval 59"/>
            <p:cNvSpPr/>
            <p:nvPr userDrawn="1"/>
          </p:nvSpPr>
          <p:spPr>
            <a:xfrm>
              <a:off x="737719" y="6491641"/>
              <a:ext cx="221563" cy="180020"/>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5" name="Rectangle 60">
              <a:hlinkClick r:id="rId4"/>
            </p:cNvPr>
            <p:cNvSpPr/>
            <p:nvPr userDrawn="1"/>
          </p:nvSpPr>
          <p:spPr>
            <a:xfrm>
              <a:off x="714489" y="6481624"/>
              <a:ext cx="268022" cy="200055"/>
            </a:xfrm>
            <a:prstGeom prst="rect">
              <a:avLst/>
            </a:prstGeom>
          </p:spPr>
          <p:txBody>
            <a:bodyPr wrap="none">
              <a:spAutoFit/>
            </a:bodyPr>
            <a:lstStyle/>
            <a:p>
              <a:r>
                <a:rPr lang="en-US" sz="700" i="0" smtClean="0">
                  <a:solidFill>
                    <a:schemeClr val="bg1"/>
                  </a:solidFill>
                  <a:latin typeface="FontAwesome" pitchFamily="2" charset="0"/>
                </a:rPr>
                <a:t></a:t>
              </a:r>
              <a:endParaRPr lang="en-US" sz="700" i="0">
                <a:solidFill>
                  <a:schemeClr val="bg1"/>
                </a:solidFill>
                <a:latin typeface="FontAwesome" pitchFamily="2" charset="0"/>
              </a:endParaRPr>
            </a:p>
          </p:txBody>
        </p:sp>
      </p:grpSp>
      <p:sp>
        <p:nvSpPr>
          <p:cNvPr id="47" name="Oval 48"/>
          <p:cNvSpPr/>
          <p:nvPr userDrawn="1"/>
        </p:nvSpPr>
        <p:spPr>
          <a:xfrm>
            <a:off x="11707899" y="6497993"/>
            <a:ext cx="180000" cy="18002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TextBox 49">
            <a:hlinkClick r:id="" action="ppaction://hlinkshowjump?jump=nextslide"/>
          </p:cNvPr>
          <p:cNvSpPr txBox="1"/>
          <p:nvPr userDrawn="1"/>
        </p:nvSpPr>
        <p:spPr>
          <a:xfrm>
            <a:off x="11714459" y="6495670"/>
            <a:ext cx="183600" cy="184666"/>
          </a:xfrm>
          <a:prstGeom prst="rect">
            <a:avLst/>
          </a:prstGeom>
          <a:noFill/>
        </p:spPr>
        <p:txBody>
          <a:bodyPr wrap="none" rtlCol="0">
            <a:spAutoFit/>
          </a:bodyPr>
          <a:lstStyle/>
          <a:p>
            <a:pPr algn="ctr"/>
            <a:r>
              <a:rPr lang="en-US" sz="600" i="0" u="none" dirty="0" smtClean="0">
                <a:solidFill>
                  <a:schemeClr val="bg1"/>
                </a:solidFill>
                <a:latin typeface="FontAwesome" pitchFamily="2" charset="0"/>
              </a:rPr>
              <a:t></a:t>
            </a:r>
            <a:endParaRPr lang="bg-BG" sz="600" u="none" dirty="0">
              <a:solidFill>
                <a:schemeClr val="bg1"/>
              </a:solidFill>
            </a:endParaRPr>
          </a:p>
        </p:txBody>
      </p:sp>
      <p:sp>
        <p:nvSpPr>
          <p:cNvPr id="49" name="Oval 50"/>
          <p:cNvSpPr/>
          <p:nvPr userDrawn="1"/>
        </p:nvSpPr>
        <p:spPr>
          <a:xfrm>
            <a:off x="11442555" y="6497993"/>
            <a:ext cx="180000" cy="18002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0" name="TextBox 51">
            <a:hlinkClick r:id="" action="ppaction://hlinkshowjump?jump=previousslide"/>
          </p:cNvPr>
          <p:cNvSpPr txBox="1"/>
          <p:nvPr userDrawn="1"/>
        </p:nvSpPr>
        <p:spPr>
          <a:xfrm>
            <a:off x="11427837" y="6495670"/>
            <a:ext cx="183600" cy="184666"/>
          </a:xfrm>
          <a:prstGeom prst="rect">
            <a:avLst/>
          </a:prstGeom>
          <a:noFill/>
        </p:spPr>
        <p:txBody>
          <a:bodyPr wrap="none" rtlCol="0">
            <a:spAutoFit/>
          </a:bodyPr>
          <a:lstStyle/>
          <a:p>
            <a:pPr marL="0" marR="0" indent="0" algn="ctr" defTabSz="914400" rtl="0" eaLnBrk="1" fontAlgn="base" latinLnBrk="0" hangingPunct="1">
              <a:lnSpc>
                <a:spcPct val="100000"/>
              </a:lnSpc>
              <a:spcBef>
                <a:spcPct val="0"/>
              </a:spcBef>
              <a:spcAft>
                <a:spcPct val="0"/>
              </a:spcAft>
              <a:buClrTx/>
              <a:buSzTx/>
              <a:buFontTx/>
              <a:buNone/>
              <a:defRPr/>
            </a:pPr>
            <a:r>
              <a:rPr lang="en-US" sz="600" dirty="0" smtClean="0">
                <a:solidFill>
                  <a:schemeClr val="bg1"/>
                </a:solidFill>
                <a:latin typeface="FontAwesome" pitchFamily="2" charset="0"/>
              </a:rPr>
              <a:t></a:t>
            </a:r>
            <a:endParaRPr lang="en-US" sz="600" dirty="0" smtClean="0">
              <a:solidFill>
                <a:schemeClr val="bg1"/>
              </a:solidFill>
              <a:latin typeface="FontAwesome" pitchFamily="2"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7" name="Title 1"/>
          <p:cNvSpPr txBox="1"/>
          <p:nvPr userDrawn="1"/>
        </p:nvSpPr>
        <p:spPr>
          <a:xfrm>
            <a:off x="914400" y="2840569"/>
            <a:ext cx="10366176" cy="2307497"/>
          </a:xfrm>
          <a:prstGeom prst="rect">
            <a:avLst/>
          </a:prstGeom>
        </p:spPr>
        <p:txBody>
          <a:bodyPr>
            <a:normAutofit fontScale="975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br>
              <a:rPr lang="en-US" sz="4765" smtClean="0">
                <a:latin typeface="FontAwesome" pitchFamily="2" charset="0"/>
              </a:rPr>
            </a:br>
            <a:endParaRPr lang="en-US" sz="4765">
              <a:latin typeface="FontAwesome" pitchFamily="2"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Picture Placeholder 8"/>
          <p:cNvSpPr>
            <a:spLocks noGrp="1"/>
          </p:cNvSpPr>
          <p:nvPr>
            <p:ph type="pic" sz="quarter" idx="10"/>
          </p:nvPr>
        </p:nvSpPr>
        <p:spPr>
          <a:xfrm>
            <a:off x="0" y="0"/>
            <a:ext cx="12192000" cy="6858000"/>
          </a:xfrm>
          <a:prstGeom prst="rect">
            <a:avLst/>
          </a:prstGeom>
          <a:solidFill>
            <a:schemeClr val="tx2"/>
          </a:solidFill>
        </p:spPr>
        <p:txBody>
          <a:bodyPr/>
          <a:lstStyle/>
          <a:p>
            <a:pPr lvl="0"/>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ctr" rtl="0" fontAlgn="base">
        <a:spcBef>
          <a:spcPct val="0"/>
        </a:spcBef>
        <a:spcAft>
          <a:spcPct val="0"/>
        </a:spcAft>
        <a:defRPr sz="4765" kern="1200">
          <a:solidFill>
            <a:schemeClr val="tx1"/>
          </a:solidFill>
          <a:latin typeface="+mj-lt"/>
          <a:ea typeface="+mj-ea"/>
          <a:cs typeface="+mj-cs"/>
        </a:defRPr>
      </a:lvl1pPr>
      <a:lvl2pPr algn="ctr" rtl="0" fontAlgn="base">
        <a:spcBef>
          <a:spcPct val="0"/>
        </a:spcBef>
        <a:spcAft>
          <a:spcPct val="0"/>
        </a:spcAft>
        <a:defRPr sz="4765">
          <a:solidFill>
            <a:schemeClr val="tx1"/>
          </a:solidFill>
          <a:latin typeface="Calibri" panose="020F0502020204030204" pitchFamily="34" charset="0"/>
        </a:defRPr>
      </a:lvl2pPr>
      <a:lvl3pPr algn="ctr" rtl="0" fontAlgn="base">
        <a:spcBef>
          <a:spcPct val="0"/>
        </a:spcBef>
        <a:spcAft>
          <a:spcPct val="0"/>
        </a:spcAft>
        <a:defRPr sz="4765">
          <a:solidFill>
            <a:schemeClr val="tx1"/>
          </a:solidFill>
          <a:latin typeface="Calibri" panose="020F0502020204030204" pitchFamily="34" charset="0"/>
        </a:defRPr>
      </a:lvl3pPr>
      <a:lvl4pPr algn="ctr" rtl="0" fontAlgn="base">
        <a:spcBef>
          <a:spcPct val="0"/>
        </a:spcBef>
        <a:spcAft>
          <a:spcPct val="0"/>
        </a:spcAft>
        <a:defRPr sz="4765">
          <a:solidFill>
            <a:schemeClr val="tx1"/>
          </a:solidFill>
          <a:latin typeface="Calibri" panose="020F0502020204030204" pitchFamily="34" charset="0"/>
        </a:defRPr>
      </a:lvl4pPr>
      <a:lvl5pPr algn="ctr" rtl="0" fontAlgn="base">
        <a:spcBef>
          <a:spcPct val="0"/>
        </a:spcBef>
        <a:spcAft>
          <a:spcPct val="0"/>
        </a:spcAft>
        <a:defRPr sz="4765">
          <a:solidFill>
            <a:schemeClr val="tx1"/>
          </a:solidFill>
          <a:latin typeface="Calibri" panose="020F0502020204030204" pitchFamily="34" charset="0"/>
        </a:defRPr>
      </a:lvl5pPr>
      <a:lvl6pPr marL="495300" algn="ctr" rtl="0" fontAlgn="base">
        <a:spcBef>
          <a:spcPct val="0"/>
        </a:spcBef>
        <a:spcAft>
          <a:spcPct val="0"/>
        </a:spcAft>
        <a:defRPr sz="4765">
          <a:solidFill>
            <a:schemeClr val="tx1"/>
          </a:solidFill>
          <a:latin typeface="Calibri" panose="020F0502020204030204" pitchFamily="34" charset="0"/>
        </a:defRPr>
      </a:lvl6pPr>
      <a:lvl7pPr marL="990600" algn="ctr" rtl="0" fontAlgn="base">
        <a:spcBef>
          <a:spcPct val="0"/>
        </a:spcBef>
        <a:spcAft>
          <a:spcPct val="0"/>
        </a:spcAft>
        <a:defRPr sz="4765">
          <a:solidFill>
            <a:schemeClr val="tx1"/>
          </a:solidFill>
          <a:latin typeface="Calibri" panose="020F0502020204030204" pitchFamily="34" charset="0"/>
        </a:defRPr>
      </a:lvl7pPr>
      <a:lvl8pPr marL="1485900" algn="ctr" rtl="0" fontAlgn="base">
        <a:spcBef>
          <a:spcPct val="0"/>
        </a:spcBef>
        <a:spcAft>
          <a:spcPct val="0"/>
        </a:spcAft>
        <a:defRPr sz="4765">
          <a:solidFill>
            <a:schemeClr val="tx1"/>
          </a:solidFill>
          <a:latin typeface="Calibri" panose="020F0502020204030204" pitchFamily="34" charset="0"/>
        </a:defRPr>
      </a:lvl8pPr>
      <a:lvl9pPr marL="1981200" algn="ctr" rtl="0" fontAlgn="base">
        <a:spcBef>
          <a:spcPct val="0"/>
        </a:spcBef>
        <a:spcAft>
          <a:spcPct val="0"/>
        </a:spcAft>
        <a:defRPr sz="4765">
          <a:solidFill>
            <a:schemeClr val="tx1"/>
          </a:solidFill>
          <a:latin typeface="Calibri" panose="020F0502020204030204" pitchFamily="34" charset="0"/>
        </a:defRPr>
      </a:lvl9pPr>
    </p:titleStyle>
    <p:bodyStyle>
      <a:lvl1pPr marL="371475" indent="-371475" algn="l" rtl="0" fontAlgn="base">
        <a:spcBef>
          <a:spcPct val="20000"/>
        </a:spcBef>
        <a:spcAft>
          <a:spcPct val="0"/>
        </a:spcAft>
        <a:buFont typeface="Arial" panose="020B0604020202020204" pitchFamily="34" charset="0"/>
        <a:buChar char="•"/>
        <a:defRPr sz="3465" kern="1200">
          <a:solidFill>
            <a:schemeClr val="tx1"/>
          </a:solidFill>
          <a:latin typeface="+mn-lt"/>
          <a:ea typeface="+mn-ea"/>
          <a:cs typeface="+mn-cs"/>
        </a:defRPr>
      </a:lvl1pPr>
      <a:lvl2pPr marL="804545" indent="-309245" algn="l" rtl="0" fontAlgn="base">
        <a:spcBef>
          <a:spcPct val="20000"/>
        </a:spcBef>
        <a:spcAft>
          <a:spcPct val="0"/>
        </a:spcAft>
        <a:buFont typeface="Arial" panose="020B0604020202020204" pitchFamily="34" charset="0"/>
        <a:buChar char="–"/>
        <a:defRPr sz="3035" kern="1200">
          <a:solidFill>
            <a:schemeClr val="tx1"/>
          </a:solidFill>
          <a:latin typeface="+mn-lt"/>
          <a:ea typeface="+mn-ea"/>
          <a:cs typeface="+mn-cs"/>
        </a:defRPr>
      </a:lvl2pPr>
      <a:lvl3pPr marL="1238250" indent="-247650" algn="l"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3pPr>
      <a:lvl4pPr marL="1733550" indent="-247650" algn="l" rtl="0" fontAlgn="base">
        <a:spcBef>
          <a:spcPct val="20000"/>
        </a:spcBef>
        <a:spcAft>
          <a:spcPct val="0"/>
        </a:spcAft>
        <a:buFont typeface="Arial" panose="020B0604020202020204" pitchFamily="34" charset="0"/>
        <a:buChar char="–"/>
        <a:defRPr sz="2165" kern="1200">
          <a:solidFill>
            <a:schemeClr val="tx1"/>
          </a:solidFill>
          <a:latin typeface="+mn-lt"/>
          <a:ea typeface="+mn-ea"/>
          <a:cs typeface="+mn-cs"/>
        </a:defRPr>
      </a:lvl4pPr>
      <a:lvl5pPr marL="2228850" indent="-247650" algn="l" rtl="0" fontAlgn="base">
        <a:spcBef>
          <a:spcPct val="20000"/>
        </a:spcBef>
        <a:spcAft>
          <a:spcPct val="0"/>
        </a:spcAft>
        <a:buFont typeface="Arial" panose="020B0604020202020204" pitchFamily="34" charset="0"/>
        <a:buChar char="»"/>
        <a:defRPr sz="2165" kern="1200">
          <a:solidFill>
            <a:schemeClr val="tx1"/>
          </a:solidFill>
          <a:latin typeface="+mn-lt"/>
          <a:ea typeface="+mn-ea"/>
          <a:cs typeface="+mn-cs"/>
        </a:defRPr>
      </a:lvl5pPr>
      <a:lvl6pPr marL="2724150" indent="-247650" algn="l" defTabSz="990600" rtl="0" eaLnBrk="1" latinLnBrk="0" hangingPunct="1">
        <a:spcBef>
          <a:spcPct val="20000"/>
        </a:spcBef>
        <a:buFont typeface="Arial" panose="020B0604020202020204" pitchFamily="34" charset="0"/>
        <a:buChar char="•"/>
        <a:defRPr sz="2165" kern="1200">
          <a:solidFill>
            <a:schemeClr val="tx1"/>
          </a:solidFill>
          <a:latin typeface="+mn-lt"/>
          <a:ea typeface="+mn-ea"/>
          <a:cs typeface="+mn-cs"/>
        </a:defRPr>
      </a:lvl6pPr>
      <a:lvl7pPr marL="3219450" indent="-247650" algn="l" defTabSz="990600" rtl="0" eaLnBrk="1" latinLnBrk="0" hangingPunct="1">
        <a:spcBef>
          <a:spcPct val="20000"/>
        </a:spcBef>
        <a:buFont typeface="Arial" panose="020B0604020202020204" pitchFamily="34" charset="0"/>
        <a:buChar char="•"/>
        <a:defRPr sz="2165" kern="1200">
          <a:solidFill>
            <a:schemeClr val="tx1"/>
          </a:solidFill>
          <a:latin typeface="+mn-lt"/>
          <a:ea typeface="+mn-ea"/>
          <a:cs typeface="+mn-cs"/>
        </a:defRPr>
      </a:lvl7pPr>
      <a:lvl8pPr marL="3714750" indent="-247650" algn="l" defTabSz="990600" rtl="0" eaLnBrk="1" latinLnBrk="0" hangingPunct="1">
        <a:spcBef>
          <a:spcPct val="20000"/>
        </a:spcBef>
        <a:buFont typeface="Arial" panose="020B0604020202020204" pitchFamily="34" charset="0"/>
        <a:buChar char="•"/>
        <a:defRPr sz="2165" kern="1200">
          <a:solidFill>
            <a:schemeClr val="tx1"/>
          </a:solidFill>
          <a:latin typeface="+mn-lt"/>
          <a:ea typeface="+mn-ea"/>
          <a:cs typeface="+mn-cs"/>
        </a:defRPr>
      </a:lvl8pPr>
      <a:lvl9pPr marL="4210050" indent="-247650" algn="l" defTabSz="990600" rtl="0" eaLnBrk="1" latinLnBrk="0" hangingPunct="1">
        <a:spcBef>
          <a:spcPct val="20000"/>
        </a:spcBef>
        <a:buFont typeface="Arial" panose="020B0604020202020204" pitchFamily="34" charset="0"/>
        <a:buChar char="•"/>
        <a:defRPr sz="2165" kern="1200">
          <a:solidFill>
            <a:schemeClr val="tx1"/>
          </a:solidFill>
          <a:latin typeface="+mn-lt"/>
          <a:ea typeface="+mn-ea"/>
          <a:cs typeface="+mn-cs"/>
        </a:defRPr>
      </a:lvl9pPr>
    </p:bodyStyle>
    <p:otherStyle>
      <a:defPPr>
        <a:defRPr lang="bg-BG"/>
      </a:defPPr>
      <a:lvl1pPr marL="0" algn="l" defTabSz="990600" rtl="0" eaLnBrk="1" latinLnBrk="0" hangingPunct="1">
        <a:defRPr sz="1950" kern="1200">
          <a:solidFill>
            <a:schemeClr val="tx1"/>
          </a:solidFill>
          <a:latin typeface="+mn-lt"/>
          <a:ea typeface="+mn-ea"/>
          <a:cs typeface="+mn-cs"/>
        </a:defRPr>
      </a:lvl1pPr>
      <a:lvl2pPr marL="495300" algn="l" defTabSz="990600" rtl="0" eaLnBrk="1" latinLnBrk="0" hangingPunct="1">
        <a:defRPr sz="1950" kern="1200">
          <a:solidFill>
            <a:schemeClr val="tx1"/>
          </a:solidFill>
          <a:latin typeface="+mn-lt"/>
          <a:ea typeface="+mn-ea"/>
          <a:cs typeface="+mn-cs"/>
        </a:defRPr>
      </a:lvl2pPr>
      <a:lvl3pPr marL="990600" algn="l" defTabSz="990600" rtl="0" eaLnBrk="1" latinLnBrk="0" hangingPunct="1">
        <a:defRPr sz="1950" kern="1200">
          <a:solidFill>
            <a:schemeClr val="tx1"/>
          </a:solidFill>
          <a:latin typeface="+mn-lt"/>
          <a:ea typeface="+mn-ea"/>
          <a:cs typeface="+mn-cs"/>
        </a:defRPr>
      </a:lvl3pPr>
      <a:lvl4pPr marL="1485900" algn="l" defTabSz="990600" rtl="0" eaLnBrk="1" latinLnBrk="0" hangingPunct="1">
        <a:defRPr sz="1950" kern="1200">
          <a:solidFill>
            <a:schemeClr val="tx1"/>
          </a:solidFill>
          <a:latin typeface="+mn-lt"/>
          <a:ea typeface="+mn-ea"/>
          <a:cs typeface="+mn-cs"/>
        </a:defRPr>
      </a:lvl4pPr>
      <a:lvl5pPr marL="1981200" algn="l" defTabSz="990600" rtl="0" eaLnBrk="1" latinLnBrk="0" hangingPunct="1">
        <a:defRPr sz="1950" kern="1200">
          <a:solidFill>
            <a:schemeClr val="tx1"/>
          </a:solidFill>
          <a:latin typeface="+mn-lt"/>
          <a:ea typeface="+mn-ea"/>
          <a:cs typeface="+mn-cs"/>
        </a:defRPr>
      </a:lvl5pPr>
      <a:lvl6pPr marL="2476500" algn="l" defTabSz="990600" rtl="0" eaLnBrk="1" latinLnBrk="0" hangingPunct="1">
        <a:defRPr sz="1950" kern="1200">
          <a:solidFill>
            <a:schemeClr val="tx1"/>
          </a:solidFill>
          <a:latin typeface="+mn-lt"/>
          <a:ea typeface="+mn-ea"/>
          <a:cs typeface="+mn-cs"/>
        </a:defRPr>
      </a:lvl6pPr>
      <a:lvl7pPr marL="2971800" algn="l" defTabSz="990600" rtl="0" eaLnBrk="1" latinLnBrk="0" hangingPunct="1">
        <a:defRPr sz="1950" kern="1200">
          <a:solidFill>
            <a:schemeClr val="tx1"/>
          </a:solidFill>
          <a:latin typeface="+mn-lt"/>
          <a:ea typeface="+mn-ea"/>
          <a:cs typeface="+mn-cs"/>
        </a:defRPr>
      </a:lvl7pPr>
      <a:lvl8pPr marL="3467100" algn="l" defTabSz="990600" rtl="0" eaLnBrk="1" latinLnBrk="0" hangingPunct="1">
        <a:defRPr sz="1950" kern="1200">
          <a:solidFill>
            <a:schemeClr val="tx1"/>
          </a:solidFill>
          <a:latin typeface="+mn-lt"/>
          <a:ea typeface="+mn-ea"/>
          <a:cs typeface="+mn-cs"/>
        </a:defRPr>
      </a:lvl8pPr>
      <a:lvl9pPr marL="3962400" algn="l" defTabSz="990600" rtl="0" eaLnBrk="1" latinLnBrk="0" hangingPunct="1">
        <a:defRPr sz="19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emf"/></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016434" y="2804688"/>
            <a:ext cx="4061460" cy="1291589"/>
            <a:chOff x="2339752" y="2283718"/>
            <a:chExt cx="3749041" cy="1192236"/>
          </a:xfrm>
        </p:grpSpPr>
        <p:sp>
          <p:nvSpPr>
            <p:cNvPr id="7" name="TextBox 6"/>
            <p:cNvSpPr txBox="1"/>
            <p:nvPr userDrawn="1"/>
          </p:nvSpPr>
          <p:spPr>
            <a:xfrm>
              <a:off x="2339752" y="2283718"/>
              <a:ext cx="3749041" cy="1192236"/>
            </a:xfrm>
            <a:prstGeom prst="rect">
              <a:avLst/>
            </a:prstGeom>
            <a:noFill/>
          </p:spPr>
          <p:txBody>
            <a:bodyPr wrap="none" rtlCol="0">
              <a:spAutoFit/>
            </a:bodyPr>
            <a:lstStyle/>
            <a:p>
              <a:r>
                <a:rPr lang="en-US" sz="7800" spc="325" dirty="0">
                  <a:solidFill>
                    <a:srgbClr val="3D3743"/>
                  </a:solidFill>
                  <a:latin typeface="GeosansLight" panose="02000603020000020003" pitchFamily="2" charset="0"/>
                </a:rPr>
                <a:t>travel life</a:t>
              </a:r>
              <a:endParaRPr lang="en-US" sz="7800" spc="325" dirty="0">
                <a:solidFill>
                  <a:srgbClr val="3D3743"/>
                </a:solidFill>
                <a:latin typeface="GeosansLight" panose="02000603020000020003" pitchFamily="2" charset="0"/>
              </a:endParaRPr>
            </a:p>
          </p:txBody>
        </p:sp>
        <p:sp>
          <p:nvSpPr>
            <p:cNvPr id="8" name="Oval 7"/>
            <p:cNvSpPr/>
            <p:nvPr userDrawn="1"/>
          </p:nvSpPr>
          <p:spPr>
            <a:xfrm>
              <a:off x="3720801" y="2787774"/>
              <a:ext cx="144016" cy="144016"/>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 name="Oval 8"/>
            <p:cNvSpPr/>
            <p:nvPr userDrawn="1"/>
          </p:nvSpPr>
          <p:spPr>
            <a:xfrm>
              <a:off x="4308965" y="2787774"/>
              <a:ext cx="144016" cy="144016"/>
            </a:xfrm>
            <a:prstGeom prst="ellipse">
              <a:avLst/>
            </a:prstGeom>
            <a:solidFill>
              <a:srgbClr val="3D3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pic>
        <p:nvPicPr>
          <p:cNvPr id="1026" name="Picture 2" descr="C:\Users\Jokomoro\Documents\b2.png"/>
          <p:cNvPicPr>
            <a:picLocks noChangeAspect="1" noChangeArrowheads="1"/>
          </p:cNvPicPr>
          <p:nvPr/>
        </p:nvPicPr>
        <p:blipFill>
          <a:blip r:embed="rId1">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991859" y="-27384"/>
            <a:ext cx="2340260" cy="215897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Envato\Success\Images\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68467">
            <a:off x="6904869" y="1171121"/>
            <a:ext cx="817860" cy="10695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Envato\Success\Images\l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809" y="1408953"/>
            <a:ext cx="984930" cy="5938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28560" y="4182110"/>
            <a:ext cx="1970405" cy="521970"/>
          </a:xfrm>
          <a:prstGeom prst="rect">
            <a:avLst/>
          </a:prstGeom>
          <a:noFill/>
        </p:spPr>
        <p:txBody>
          <a:bodyPr wrap="square" rtlCol="0">
            <a:spAutoFit/>
          </a:bodyPr>
          <a:lstStyle/>
          <a:p>
            <a:r>
              <a:rPr lang="zh-CN" altLang="en-US" sz="2800" smtClean="0">
                <a:solidFill>
                  <a:schemeClr val="tx2">
                    <a:lumMod val="60000"/>
                    <a:lumOff val="40000"/>
                  </a:schemeClr>
                </a:solidFill>
                <a:latin typeface="New Cicle" pitchFamily="2" charset="0"/>
              </a:rPr>
              <a:t>冉印柯</a:t>
            </a:r>
            <a:endParaRPr lang="zh-CN" altLang="en-US" sz="2800" smtClean="0">
              <a:solidFill>
                <a:schemeClr val="tx2">
                  <a:lumMod val="60000"/>
                  <a:lumOff val="40000"/>
                </a:schemeClr>
              </a:solidFill>
              <a:latin typeface="New Cicle" pitchFamily="2" charset="0"/>
            </a:endParaRPr>
          </a:p>
        </p:txBody>
      </p:sp>
    </p:spTree>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smtClean="0">
                <a:solidFill>
                  <a:schemeClr val="tx2">
                    <a:lumMod val="60000"/>
                    <a:lumOff val="40000"/>
                  </a:schemeClr>
                </a:solidFill>
                <a:latin typeface="GeosansLight" panose="02000603020000020003" pitchFamily="2" charset="0"/>
              </a:rPr>
              <a:t>travel life</a:t>
            </a:r>
            <a:endParaRPr lang="en-US" dirty="0" smtClean="0">
              <a:solidFill>
                <a:schemeClr val="tx2">
                  <a:lumMod val="60000"/>
                  <a:lumOff val="40000"/>
                </a:schemeClr>
              </a:solidFill>
              <a:latin typeface="GeosansLight" panose="02000603020000020003" pitchFamily="2" charset="0"/>
            </a:endParaRPr>
          </a:p>
        </p:txBody>
      </p:sp>
      <p:sp>
        <p:nvSpPr>
          <p:cNvPr id="3" name="文本框 2"/>
          <p:cNvSpPr txBox="1"/>
          <p:nvPr/>
        </p:nvSpPr>
        <p:spPr>
          <a:xfrm>
            <a:off x="165100" y="633730"/>
            <a:ext cx="4758055" cy="368300"/>
          </a:xfrm>
          <a:prstGeom prst="rect">
            <a:avLst/>
          </a:prstGeom>
          <a:noFill/>
        </p:spPr>
        <p:txBody>
          <a:bodyPr wrap="square" rtlCol="0">
            <a:spAutoFit/>
          </a:bodyPr>
          <a:p>
            <a:r>
              <a:rPr lang="zh-CN" altLang="en-US"/>
              <a:t>用户个人信息查看修改以及密码修改</a:t>
            </a:r>
            <a:endParaRPr lang="zh-CN" altLang="en-US"/>
          </a:p>
        </p:txBody>
      </p:sp>
      <p:pic>
        <p:nvPicPr>
          <p:cNvPr id="6" name="图片 5"/>
          <p:cNvPicPr>
            <a:picLocks noChangeAspect="1"/>
          </p:cNvPicPr>
          <p:nvPr/>
        </p:nvPicPr>
        <p:blipFill>
          <a:blip r:embed="rId1"/>
          <a:stretch>
            <a:fillRect/>
          </a:stretch>
        </p:blipFill>
        <p:spPr>
          <a:xfrm>
            <a:off x="365760" y="1421130"/>
            <a:ext cx="5396230" cy="2639695"/>
          </a:xfrm>
          <a:prstGeom prst="rect">
            <a:avLst/>
          </a:prstGeom>
        </p:spPr>
      </p:pic>
      <p:pic>
        <p:nvPicPr>
          <p:cNvPr id="7" name="图片 6"/>
          <p:cNvPicPr>
            <a:picLocks noChangeAspect="1"/>
          </p:cNvPicPr>
          <p:nvPr/>
        </p:nvPicPr>
        <p:blipFill>
          <a:blip r:embed="rId2"/>
          <a:stretch>
            <a:fillRect/>
          </a:stretch>
        </p:blipFill>
        <p:spPr>
          <a:xfrm>
            <a:off x="6160135" y="3811905"/>
            <a:ext cx="5527040" cy="2145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smtClean="0">
                <a:solidFill>
                  <a:schemeClr val="tx2">
                    <a:lumMod val="60000"/>
                    <a:lumOff val="40000"/>
                  </a:schemeClr>
                </a:solidFill>
                <a:latin typeface="GeosansLight" panose="02000603020000020003" pitchFamily="2" charset="0"/>
              </a:rPr>
              <a:t>travel life</a:t>
            </a:r>
            <a:endParaRPr lang="en-US" dirty="0" smtClean="0">
              <a:solidFill>
                <a:schemeClr val="tx2">
                  <a:lumMod val="60000"/>
                  <a:lumOff val="40000"/>
                </a:schemeClr>
              </a:solidFill>
              <a:latin typeface="GeosansLight" panose="02000603020000020003" pitchFamily="2" charset="0"/>
            </a:endParaRPr>
          </a:p>
        </p:txBody>
      </p:sp>
      <p:sp>
        <p:nvSpPr>
          <p:cNvPr id="9" name="文本框 8"/>
          <p:cNvSpPr txBox="1"/>
          <p:nvPr/>
        </p:nvSpPr>
        <p:spPr>
          <a:xfrm>
            <a:off x="558165" y="460375"/>
            <a:ext cx="4415790" cy="368300"/>
          </a:xfrm>
          <a:prstGeom prst="rect">
            <a:avLst/>
          </a:prstGeom>
          <a:noFill/>
        </p:spPr>
        <p:txBody>
          <a:bodyPr wrap="square" rtlCol="0">
            <a:spAutoFit/>
          </a:bodyPr>
          <a:p>
            <a:r>
              <a:rPr lang="zh-CN" altLang="en-US"/>
              <a:t>酒店详情页</a:t>
            </a:r>
            <a:endParaRPr lang="zh-CN" altLang="en-US"/>
          </a:p>
        </p:txBody>
      </p:sp>
      <p:pic>
        <p:nvPicPr>
          <p:cNvPr id="13" name="图片 12"/>
          <p:cNvPicPr>
            <a:picLocks noChangeAspect="1"/>
          </p:cNvPicPr>
          <p:nvPr/>
        </p:nvPicPr>
        <p:blipFill>
          <a:blip r:embed="rId1"/>
          <a:stretch>
            <a:fillRect/>
          </a:stretch>
        </p:blipFill>
        <p:spPr>
          <a:xfrm>
            <a:off x="558165" y="1124585"/>
            <a:ext cx="5531485" cy="2705735"/>
          </a:xfrm>
          <a:prstGeom prst="rect">
            <a:avLst/>
          </a:prstGeom>
        </p:spPr>
      </p:pic>
      <p:pic>
        <p:nvPicPr>
          <p:cNvPr id="15" name="图片 14"/>
          <p:cNvPicPr>
            <a:picLocks noChangeAspect="1"/>
          </p:cNvPicPr>
          <p:nvPr/>
        </p:nvPicPr>
        <p:blipFill>
          <a:blip r:embed="rId2"/>
          <a:stretch>
            <a:fillRect/>
          </a:stretch>
        </p:blipFill>
        <p:spPr>
          <a:xfrm>
            <a:off x="6226175" y="2753995"/>
            <a:ext cx="5781675" cy="2828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err="1" smtClean="0">
                <a:solidFill>
                  <a:schemeClr val="tx2">
                    <a:lumMod val="60000"/>
                    <a:lumOff val="40000"/>
                  </a:schemeClr>
                </a:solidFill>
                <a:latin typeface="GeosansLight" panose="02000603020000020003" pitchFamily="2" charset="0"/>
              </a:rPr>
              <a:t>travel life</a:t>
            </a:r>
            <a:endParaRPr lang="en-US" dirty="0" err="1" smtClean="0">
              <a:solidFill>
                <a:schemeClr val="tx2">
                  <a:lumMod val="60000"/>
                  <a:lumOff val="40000"/>
                </a:schemeClr>
              </a:solidFill>
              <a:latin typeface="GeosansLight" panose="02000603020000020003" pitchFamily="2" charset="0"/>
            </a:endParaRPr>
          </a:p>
        </p:txBody>
      </p:sp>
      <p:sp>
        <p:nvSpPr>
          <p:cNvPr id="5" name="Subtitle 4"/>
          <p:cNvSpPr>
            <a:spLocks noGrp="1"/>
          </p:cNvSpPr>
          <p:nvPr>
            <p:ph type="subTitle" idx="1"/>
          </p:nvPr>
        </p:nvSpPr>
        <p:spPr/>
        <p:txBody>
          <a:bodyPr/>
          <a:lstStyle/>
          <a:p>
            <a:pPr fontAlgn="auto">
              <a:spcAft>
                <a:spcPts val="0"/>
              </a:spcAft>
              <a:defRPr/>
            </a:pPr>
            <a:r>
              <a:rPr lang="zh-CN" altLang="fr-FR" smtClean="0">
                <a:latin typeface="New Cicle" pitchFamily="2" charset="0"/>
              </a:rPr>
              <a:t>心得</a:t>
            </a:r>
            <a:endParaRPr lang="zh-CN" altLang="fr-FR" smtClean="0">
              <a:latin typeface="New Cicle" pitchFamily="2" charset="0"/>
            </a:endParaRPr>
          </a:p>
        </p:txBody>
      </p:sp>
      <p:sp>
        <p:nvSpPr>
          <p:cNvPr id="7" name="文本框 6"/>
          <p:cNvSpPr txBox="1"/>
          <p:nvPr/>
        </p:nvSpPr>
        <p:spPr>
          <a:xfrm>
            <a:off x="1217930" y="1884680"/>
            <a:ext cx="9756140" cy="3046095"/>
          </a:xfrm>
          <a:prstGeom prst="rect">
            <a:avLst/>
          </a:prstGeom>
          <a:noFill/>
        </p:spPr>
        <p:txBody>
          <a:bodyPr wrap="square" rtlCol="0">
            <a:spAutoFit/>
          </a:bodyPr>
          <a:p>
            <a:r>
              <a:rPr lang="en-US" altLang="zh-CN" sz="2400"/>
              <a:t>        </a:t>
            </a:r>
            <a:r>
              <a:rPr lang="zh-CN" altLang="en-US" sz="2400"/>
              <a:t>在本次的小组合作开发中，我了解到团队开发合作很重要。在一开始我们分配了每个人的模块任务，然后分下来每个人各自完成自己的部分。虽然这样效率大大的提高了，但是因为是每个人分下来工作，所以在整合时是有一定的难度的。但是后来我们小组一起讨论整合，最后每个人负责的功能模块都能放在一起。小组成员之间的沟通很重要。并且在开发之前应当成员之间沟通好一些通用数据的名称，避免后续发生冲突和难以合并。这次开发也遇到过困难，但是大家一起都解决了，这次小组合作开发给了我很多收获。</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85615" y="2882939"/>
            <a:ext cx="7059305" cy="1292662"/>
          </a:xfrm>
          <a:prstGeom prst="rect">
            <a:avLst/>
          </a:prstGeom>
        </p:spPr>
        <p:txBody>
          <a:bodyPr wrap="none">
            <a:spAutoFit/>
          </a:bodyPr>
          <a:lstStyle/>
          <a:p>
            <a:r>
              <a:rPr lang="en-US" sz="7800" dirty="0">
                <a:solidFill>
                  <a:schemeClr val="tx2">
                    <a:lumMod val="60000"/>
                    <a:lumOff val="40000"/>
                  </a:schemeClr>
                </a:solidFill>
                <a:latin typeface="GeosansLight" panose="02000603020000020003" pitchFamily="2" charset="0"/>
              </a:rPr>
              <a:t>Thanks</a:t>
            </a:r>
            <a:r>
              <a:rPr lang="en-US" sz="7800" dirty="0">
                <a:solidFill>
                  <a:srgbClr val="EC5368"/>
                </a:solidFill>
                <a:latin typeface="GeosansLight" panose="02000603020000020003" pitchFamily="2" charset="0"/>
              </a:rPr>
              <a:t> </a:t>
            </a:r>
            <a:r>
              <a:rPr lang="en-US" sz="3465" dirty="0">
                <a:solidFill>
                  <a:schemeClr val="tx2">
                    <a:lumMod val="60000"/>
                    <a:lumOff val="40000"/>
                  </a:schemeClr>
                </a:solidFill>
                <a:latin typeface="GeosansLight" panose="02000603020000020003" pitchFamily="2" charset="0"/>
              </a:rPr>
              <a:t>for</a:t>
            </a:r>
            <a:r>
              <a:rPr lang="en-US" sz="7800" dirty="0">
                <a:solidFill>
                  <a:srgbClr val="EC5368"/>
                </a:solidFill>
                <a:latin typeface="GeosansLight" panose="02000603020000020003" pitchFamily="2" charset="0"/>
              </a:rPr>
              <a:t> </a:t>
            </a:r>
            <a:r>
              <a:rPr lang="en-US" sz="7800" dirty="0">
                <a:solidFill>
                  <a:srgbClr val="3D3743"/>
                </a:solidFill>
                <a:latin typeface="GeosansLight" panose="02000603020000020003" pitchFamily="2" charset="0"/>
              </a:rPr>
              <a:t>Watching</a:t>
            </a:r>
            <a:endParaRPr lang="bg-BG" sz="7800" dirty="0"/>
          </a:p>
        </p:txBody>
      </p:sp>
      <p:pic>
        <p:nvPicPr>
          <p:cNvPr id="14" name="Picture 3" descr="E:\Envato\Success\Images\l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468467">
            <a:off x="6904869" y="1171121"/>
            <a:ext cx="817860" cy="10695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E:\Envato\Success\Images\l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809" y="1408953"/>
            <a:ext cx="984930" cy="5938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Jokomoro\Documents\b2.png"/>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991859" y="-27384"/>
            <a:ext cx="2340260" cy="2158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smtClean="0">
                <a:solidFill>
                  <a:schemeClr val="tx2">
                    <a:lumMod val="60000"/>
                    <a:lumOff val="40000"/>
                  </a:schemeClr>
                </a:solidFill>
                <a:latin typeface="GeosansLight" panose="02000603020000020003" pitchFamily="2" charset="0"/>
              </a:rPr>
              <a:t>travel life</a:t>
            </a:r>
            <a:endParaRPr lang="en-US" dirty="0" smtClean="0">
              <a:solidFill>
                <a:schemeClr val="tx2">
                  <a:lumMod val="60000"/>
                  <a:lumOff val="40000"/>
                </a:schemeClr>
              </a:solidFill>
              <a:latin typeface="GeosansLight" panose="02000603020000020003" pitchFamily="2" charset="0"/>
            </a:endParaRPr>
          </a:p>
        </p:txBody>
      </p:sp>
      <p:sp>
        <p:nvSpPr>
          <p:cNvPr id="5" name="Subtitle 4"/>
          <p:cNvSpPr>
            <a:spLocks noGrp="1"/>
          </p:cNvSpPr>
          <p:nvPr>
            <p:ph type="subTitle" idx="1"/>
          </p:nvPr>
        </p:nvSpPr>
        <p:spPr/>
        <p:txBody>
          <a:bodyPr/>
          <a:lstStyle/>
          <a:p>
            <a:pPr fontAlgn="auto">
              <a:spcAft>
                <a:spcPts val="0"/>
              </a:spcAft>
              <a:defRPr/>
            </a:pPr>
            <a:r>
              <a:rPr lang="zh-CN" altLang="fr-FR" smtClean="0">
                <a:latin typeface="New Cicle" pitchFamily="2" charset="0"/>
              </a:rPr>
              <a:t>个人分工</a:t>
            </a:r>
            <a:endParaRPr lang="zh-CN" altLang="fr-FR" smtClean="0">
              <a:latin typeface="New Cicle" pitchFamily="2" charset="0"/>
            </a:endParaRPr>
          </a:p>
        </p:txBody>
      </p:sp>
      <p:sp>
        <p:nvSpPr>
          <p:cNvPr id="6" name="文本框 5"/>
          <p:cNvSpPr txBox="1"/>
          <p:nvPr/>
        </p:nvSpPr>
        <p:spPr>
          <a:xfrm>
            <a:off x="1619885" y="1957070"/>
            <a:ext cx="8952865" cy="2676525"/>
          </a:xfrm>
          <a:prstGeom prst="rect">
            <a:avLst/>
          </a:prstGeom>
          <a:noFill/>
        </p:spPr>
        <p:txBody>
          <a:bodyPr wrap="square" rtlCol="0">
            <a:spAutoFit/>
          </a:bodyPr>
          <a:p>
            <a:pPr algn="l"/>
            <a:r>
              <a:rPr lang="zh-CN" altLang="en-US" sz="2800"/>
              <a:t>我主要负责的是网页前台操作，主要功能有以下几点：</a:t>
            </a:r>
            <a:endParaRPr lang="zh-CN" altLang="en-US" sz="2800"/>
          </a:p>
          <a:p>
            <a:pPr algn="l"/>
            <a:r>
              <a:rPr lang="en-US" altLang="zh-CN" sz="2800"/>
              <a:t>1.</a:t>
            </a:r>
            <a:r>
              <a:rPr lang="zh-CN" altLang="en-US" sz="2800"/>
              <a:t>用户登陆注册</a:t>
            </a:r>
            <a:endParaRPr lang="zh-CN" altLang="en-US" sz="2800"/>
          </a:p>
          <a:p>
            <a:pPr algn="l"/>
            <a:r>
              <a:rPr lang="en-US" altLang="zh-CN" sz="2800"/>
              <a:t>2.</a:t>
            </a:r>
            <a:r>
              <a:rPr lang="zh-CN" altLang="en-US" sz="2800"/>
              <a:t>用户预定</a:t>
            </a:r>
            <a:endParaRPr lang="zh-CN" altLang="en-US" sz="2800"/>
          </a:p>
          <a:p>
            <a:pPr algn="l"/>
            <a:r>
              <a:rPr lang="en-US" altLang="zh-CN" sz="2800"/>
              <a:t>3.</a:t>
            </a:r>
            <a:r>
              <a:rPr lang="zh-CN" altLang="en-US" sz="2800"/>
              <a:t>用户个人信息查看以及修改</a:t>
            </a:r>
            <a:endParaRPr lang="zh-CN" altLang="en-US" sz="2800"/>
          </a:p>
          <a:p>
            <a:pPr algn="l"/>
            <a:r>
              <a:rPr lang="en-US" altLang="zh-CN" sz="2800"/>
              <a:t>4.</a:t>
            </a:r>
            <a:r>
              <a:rPr lang="zh-CN" altLang="en-US" sz="2800"/>
              <a:t>用户评价酒店以及回复</a:t>
            </a:r>
            <a:endParaRPr lang="zh-CN" altLang="en-US" sz="2800"/>
          </a:p>
          <a:p>
            <a:pPr algn="l"/>
            <a:r>
              <a:rPr lang="en-US" altLang="zh-CN" sz="2800"/>
              <a:t>5.</a:t>
            </a:r>
            <a:r>
              <a:rPr lang="zh-CN" altLang="en-US" sz="2800"/>
              <a:t>酒店详情</a:t>
            </a:r>
            <a:endParaRPr lang="zh-CN" altLang="en-US" sz="2800"/>
          </a:p>
        </p:txBody>
      </p:sp>
    </p:spTree>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smtClean="0">
                <a:solidFill>
                  <a:schemeClr val="tx2">
                    <a:lumMod val="60000"/>
                    <a:lumOff val="40000"/>
                  </a:schemeClr>
                </a:solidFill>
                <a:latin typeface="GeosansLight" panose="02000603020000020003" pitchFamily="2" charset="0"/>
              </a:rPr>
              <a:t>Travel life</a:t>
            </a:r>
            <a:endParaRPr lang="en-US" dirty="0" smtClean="0">
              <a:solidFill>
                <a:schemeClr val="tx2">
                  <a:lumMod val="60000"/>
                  <a:lumOff val="40000"/>
                </a:schemeClr>
              </a:solidFill>
              <a:latin typeface="GeosansLight" panose="02000603020000020003" pitchFamily="2" charset="0"/>
            </a:endParaRPr>
          </a:p>
        </p:txBody>
      </p:sp>
      <p:sp>
        <p:nvSpPr>
          <p:cNvPr id="5" name="Subtitle 4"/>
          <p:cNvSpPr>
            <a:spLocks noGrp="1"/>
          </p:cNvSpPr>
          <p:nvPr>
            <p:ph type="subTitle" idx="1"/>
          </p:nvPr>
        </p:nvSpPr>
        <p:spPr/>
        <p:txBody>
          <a:bodyPr/>
          <a:lstStyle/>
          <a:p>
            <a:pPr fontAlgn="auto">
              <a:spcAft>
                <a:spcPts val="0"/>
              </a:spcAft>
              <a:defRPr/>
            </a:pPr>
            <a:r>
              <a:rPr lang="zh-CN" altLang="fr-FR" smtClean="0">
                <a:latin typeface="New Cicle" pitchFamily="2" charset="0"/>
              </a:rPr>
              <a:t>完成情况</a:t>
            </a:r>
            <a:endParaRPr lang="zh-CN" altLang="fr-FR" smtClean="0">
              <a:latin typeface="New Cicle" pitchFamily="2" charset="0"/>
            </a:endParaRPr>
          </a:p>
        </p:txBody>
      </p:sp>
      <p:sp>
        <p:nvSpPr>
          <p:cNvPr id="14" name="文本框 13"/>
          <p:cNvSpPr txBox="1"/>
          <p:nvPr/>
        </p:nvSpPr>
        <p:spPr>
          <a:xfrm>
            <a:off x="1668780" y="1729740"/>
            <a:ext cx="9251950" cy="3538220"/>
          </a:xfrm>
          <a:prstGeom prst="rect">
            <a:avLst/>
          </a:prstGeom>
          <a:noFill/>
        </p:spPr>
        <p:txBody>
          <a:bodyPr wrap="square" rtlCol="0">
            <a:spAutoFit/>
          </a:bodyPr>
          <a:p>
            <a:r>
              <a:rPr lang="zh-CN" altLang="en-US" sz="2800"/>
              <a:t>分工完成情况：</a:t>
            </a:r>
            <a:endParaRPr lang="zh-CN" altLang="en-US" sz="2800"/>
          </a:p>
          <a:p>
            <a:r>
              <a:rPr lang="zh-CN" altLang="en-US" sz="2800"/>
              <a:t>完成项目：</a:t>
            </a:r>
            <a:endParaRPr lang="zh-CN" altLang="en-US" sz="2800"/>
          </a:p>
          <a:p>
            <a:r>
              <a:rPr lang="en-US" altLang="zh-CN" sz="2800"/>
              <a:t>1.</a:t>
            </a:r>
            <a:r>
              <a:rPr lang="zh-CN" altLang="en-US" sz="2800"/>
              <a:t>用户登陆注册</a:t>
            </a:r>
            <a:endParaRPr lang="zh-CN" altLang="en-US" sz="2800"/>
          </a:p>
          <a:p>
            <a:r>
              <a:rPr lang="en-US" altLang="zh-CN" sz="2800"/>
              <a:t>2.</a:t>
            </a:r>
            <a:r>
              <a:rPr lang="zh-CN" altLang="en-US" sz="2800"/>
              <a:t>用户个人订单查看</a:t>
            </a:r>
            <a:endParaRPr lang="zh-CN" altLang="en-US" sz="2800"/>
          </a:p>
          <a:p>
            <a:r>
              <a:rPr lang="en-US" altLang="zh-CN" sz="2800"/>
              <a:t>3.</a:t>
            </a:r>
            <a:r>
              <a:rPr lang="zh-CN" altLang="en-US" sz="2800"/>
              <a:t>用户密码以及个人信息的添加修改</a:t>
            </a:r>
            <a:endParaRPr lang="zh-CN" altLang="en-US" sz="2800"/>
          </a:p>
          <a:p>
            <a:r>
              <a:rPr lang="en-US" altLang="zh-CN" sz="2800"/>
              <a:t>4.</a:t>
            </a:r>
            <a:r>
              <a:rPr lang="zh-CN" altLang="en-US" sz="2800"/>
              <a:t>酒店详情页</a:t>
            </a:r>
            <a:endParaRPr lang="zh-CN" altLang="en-US" sz="2800"/>
          </a:p>
          <a:p>
            <a:r>
              <a:rPr lang="zh-CN" altLang="en-US" sz="2800"/>
              <a:t>未完成：</a:t>
            </a:r>
            <a:endParaRPr lang="zh-CN" altLang="en-US" sz="2800"/>
          </a:p>
          <a:p>
            <a:r>
              <a:rPr lang="en-US" altLang="zh-CN" sz="2800"/>
              <a:t>1.</a:t>
            </a:r>
            <a:r>
              <a:rPr lang="zh-CN" altLang="en-US" sz="2800"/>
              <a:t>用户评价酒店以及回复</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23274" y="137337"/>
            <a:ext cx="8544949" cy="960107"/>
          </a:xfrm>
        </p:spPr>
        <p:txBody>
          <a:bodyPr/>
          <a:lstStyle/>
          <a:p>
            <a:pPr fontAlgn="auto">
              <a:spcAft>
                <a:spcPts val="0"/>
              </a:spcAft>
              <a:defRPr/>
            </a:pPr>
            <a:r>
              <a:rPr lang="en-US" dirty="0" smtClean="0">
                <a:solidFill>
                  <a:schemeClr val="tx2">
                    <a:lumMod val="60000"/>
                    <a:lumOff val="40000"/>
                  </a:schemeClr>
                </a:solidFill>
                <a:latin typeface="GeosansLight" panose="02000603020000020003" pitchFamily="2" charset="0"/>
              </a:rPr>
              <a:t>travel life</a:t>
            </a:r>
            <a:endParaRPr lang="en-US" dirty="0" smtClean="0">
              <a:solidFill>
                <a:schemeClr val="tx2">
                  <a:lumMod val="60000"/>
                  <a:lumOff val="40000"/>
                </a:schemeClr>
              </a:solidFill>
              <a:latin typeface="GeosansLight" panose="02000603020000020003" pitchFamily="2" charset="0"/>
            </a:endParaRPr>
          </a:p>
        </p:txBody>
      </p:sp>
      <p:sp>
        <p:nvSpPr>
          <p:cNvPr id="5" name="Subtitle 4"/>
          <p:cNvSpPr>
            <a:spLocks noGrp="1"/>
          </p:cNvSpPr>
          <p:nvPr>
            <p:ph type="subTitle" idx="1"/>
          </p:nvPr>
        </p:nvSpPr>
        <p:spPr>
          <a:xfrm>
            <a:off x="1871534" y="932728"/>
            <a:ext cx="8544949" cy="502907"/>
          </a:xfrm>
        </p:spPr>
        <p:txBody>
          <a:bodyPr/>
          <a:lstStyle/>
          <a:p>
            <a:pPr fontAlgn="auto">
              <a:spcAft>
                <a:spcPts val="0"/>
              </a:spcAft>
              <a:defRPr/>
            </a:pPr>
            <a:r>
              <a:rPr lang="zh-CN" altLang="fr-FR" smtClean="0">
                <a:latin typeface="New Cicle" pitchFamily="2" charset="0"/>
              </a:rPr>
              <a:t>需求分析</a:t>
            </a:r>
            <a:endParaRPr lang="zh-CN" altLang="fr-FR" smtClean="0">
              <a:latin typeface="New Cicle" pitchFamily="2" charset="0"/>
            </a:endParaRPr>
          </a:p>
        </p:txBody>
      </p:sp>
      <p:sp>
        <p:nvSpPr>
          <p:cNvPr id="2" name="文本框 1"/>
          <p:cNvSpPr txBox="1"/>
          <p:nvPr/>
        </p:nvSpPr>
        <p:spPr>
          <a:xfrm>
            <a:off x="1169035" y="1529715"/>
            <a:ext cx="9852660" cy="4399915"/>
          </a:xfrm>
          <a:prstGeom prst="rect">
            <a:avLst/>
          </a:prstGeom>
          <a:noFill/>
        </p:spPr>
        <p:txBody>
          <a:bodyPr wrap="square" rtlCol="0">
            <a:spAutoFit/>
          </a:bodyPr>
          <a:p>
            <a:r>
              <a:rPr lang="en-US" altLang="zh-CN" sz="2000"/>
              <a:t>1.</a:t>
            </a:r>
            <a:r>
              <a:rPr lang="zh-CN" altLang="en-US" sz="2000"/>
              <a:t>用户登录注册</a:t>
            </a:r>
            <a:endParaRPr lang="zh-CN" altLang="en-US" sz="2000"/>
          </a:p>
          <a:p>
            <a:r>
              <a:rPr lang="zh-CN" altLang="en-US" sz="2000"/>
              <a:t>因为本网页涉及到用户订购酒店，需要个人订购，所以需要一个登陆注册</a:t>
            </a:r>
            <a:endParaRPr lang="zh-CN" altLang="en-US" sz="2000"/>
          </a:p>
          <a:p>
            <a:r>
              <a:rPr lang="en-US" altLang="zh-CN" sz="2000"/>
              <a:t>2.</a:t>
            </a:r>
            <a:r>
              <a:rPr lang="zh-CN" altLang="en-US" sz="2000"/>
              <a:t>用户个人订单查看</a:t>
            </a:r>
            <a:endParaRPr lang="zh-CN" altLang="en-US" sz="2000"/>
          </a:p>
          <a:p>
            <a:r>
              <a:rPr lang="zh-CN" altLang="en-US" sz="2000"/>
              <a:t>因为用户订购了之后，用户需要有一个地方可以查看自己订购的所有产品以及产品的一些缩略信息。</a:t>
            </a:r>
            <a:endParaRPr lang="zh-CN" altLang="en-US" sz="2000"/>
          </a:p>
          <a:p>
            <a:r>
              <a:rPr lang="en-US" altLang="zh-CN" sz="2000"/>
              <a:t>3.</a:t>
            </a:r>
            <a:r>
              <a:rPr lang="zh-CN" altLang="en-US" sz="2000"/>
              <a:t>用户个人信息查看以及修改</a:t>
            </a:r>
            <a:endParaRPr lang="zh-CN" altLang="en-US" sz="2000"/>
          </a:p>
          <a:p>
            <a:r>
              <a:rPr lang="zh-CN" altLang="en-US" sz="2000"/>
              <a:t>用户密码是用户个人信息，应当可以修改。用户个人信息也是应该要可以查看以及修改的，因为用户的一些资料可能会变动，这些都是用户个人知道的，所以应当让用户自主修改。</a:t>
            </a:r>
            <a:endParaRPr lang="zh-CN" altLang="en-US" sz="2000"/>
          </a:p>
          <a:p>
            <a:r>
              <a:rPr lang="en-US" altLang="zh-CN" sz="2000"/>
              <a:t>4.</a:t>
            </a:r>
            <a:r>
              <a:rPr lang="zh-CN" altLang="en-US" sz="2000"/>
              <a:t>酒店详情页</a:t>
            </a:r>
            <a:endParaRPr lang="zh-CN" altLang="en-US" sz="2000"/>
          </a:p>
          <a:p>
            <a:r>
              <a:rPr lang="zh-CN" altLang="en-US" sz="2000"/>
              <a:t>用户查看酒店时要根据详情页介绍决定是否订购此酒店。</a:t>
            </a:r>
            <a:endParaRPr lang="zh-CN" altLang="en-US" sz="2000"/>
          </a:p>
          <a:p>
            <a:r>
              <a:rPr lang="en-US" altLang="zh-CN" sz="2000"/>
              <a:t>5.</a:t>
            </a:r>
            <a:r>
              <a:rPr lang="zh-CN" altLang="en-US" sz="2000"/>
              <a:t>用户评价酒店以及回复</a:t>
            </a:r>
            <a:endParaRPr lang="zh-CN" altLang="en-US" sz="2000"/>
          </a:p>
          <a:p>
            <a:r>
              <a:rPr lang="zh-CN" altLang="en-US" sz="2000"/>
              <a:t>用户完成酒店住宿后可以评价酒店，让后来的想订购的用户更有参考价值，更好的选择考虑。</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err="1" smtClean="0">
                <a:solidFill>
                  <a:schemeClr val="tx2">
                    <a:lumMod val="60000"/>
                    <a:lumOff val="40000"/>
                  </a:schemeClr>
                </a:solidFill>
                <a:latin typeface="GeosansLight" panose="02000603020000020003" pitchFamily="2" charset="0"/>
              </a:rPr>
              <a:t>travel life</a:t>
            </a:r>
            <a:endParaRPr lang="en-US" dirty="0" err="1" smtClean="0">
              <a:solidFill>
                <a:schemeClr val="tx2">
                  <a:lumMod val="60000"/>
                  <a:lumOff val="40000"/>
                </a:schemeClr>
              </a:solidFill>
              <a:latin typeface="GeosansLight" panose="02000603020000020003" pitchFamily="2" charset="0"/>
            </a:endParaRPr>
          </a:p>
        </p:txBody>
      </p:sp>
      <p:sp>
        <p:nvSpPr>
          <p:cNvPr id="5" name="Subtitle 4"/>
          <p:cNvSpPr>
            <a:spLocks noGrp="1"/>
          </p:cNvSpPr>
          <p:nvPr>
            <p:ph type="subTitle" idx="1"/>
          </p:nvPr>
        </p:nvSpPr>
        <p:spPr/>
        <p:txBody>
          <a:bodyPr/>
          <a:lstStyle/>
          <a:p>
            <a:pPr fontAlgn="auto">
              <a:spcAft>
                <a:spcPts val="0"/>
              </a:spcAft>
              <a:defRPr/>
            </a:pPr>
            <a:r>
              <a:rPr lang="zh-CN" altLang="fr-FR" smtClean="0">
                <a:latin typeface="New Cicle" pitchFamily="2" charset="0"/>
              </a:rPr>
              <a:t>设计相关建模</a:t>
            </a:r>
            <a:endParaRPr lang="zh-CN" altLang="fr-FR" smtClean="0">
              <a:latin typeface="New Cicle" pitchFamily="2" charset="0"/>
            </a:endParaRPr>
          </a:p>
        </p:txBody>
      </p:sp>
      <p:sp>
        <p:nvSpPr>
          <p:cNvPr id="35" name="Rectangle 34"/>
          <p:cNvSpPr/>
          <p:nvPr/>
        </p:nvSpPr>
        <p:spPr>
          <a:xfrm>
            <a:off x="5567034" y="5168321"/>
            <a:ext cx="1111202" cy="425822"/>
          </a:xfrm>
          <a:prstGeom prst="rect">
            <a:avLst/>
          </a:prstGeom>
        </p:spPr>
        <p:txBody>
          <a:bodyPr wrap="none">
            <a:spAutoFit/>
          </a:bodyPr>
          <a:lstStyle/>
          <a:p>
            <a:pPr algn="ctr"/>
            <a:r>
              <a:rPr lang="en-US" sz="2165">
                <a:solidFill>
                  <a:schemeClr val="bg1">
                    <a:lumMod val="95000"/>
                  </a:schemeClr>
                </a:solidFill>
                <a:latin typeface="New Cicle" pitchFamily="2" charset="0"/>
              </a:rPr>
              <a:t>Potential</a:t>
            </a:r>
            <a:endParaRPr lang="bg-BG" sz="2165">
              <a:solidFill>
                <a:schemeClr val="bg1">
                  <a:lumMod val="95000"/>
                </a:schemeClr>
              </a:solidFill>
            </a:endParaRPr>
          </a:p>
        </p:txBody>
      </p:sp>
      <p:pic>
        <p:nvPicPr>
          <p:cNvPr id="26" name="图片 25"/>
          <p:cNvPicPr>
            <a:picLocks noChangeAspect="1"/>
          </p:cNvPicPr>
          <p:nvPr/>
        </p:nvPicPr>
        <p:blipFill>
          <a:blip r:embed="rId1"/>
          <a:stretch>
            <a:fillRect/>
          </a:stretch>
        </p:blipFill>
        <p:spPr>
          <a:xfrm>
            <a:off x="586740" y="1292860"/>
            <a:ext cx="4980305" cy="5131435"/>
          </a:xfrm>
          <a:prstGeom prst="rect">
            <a:avLst/>
          </a:prstGeom>
        </p:spPr>
      </p:pic>
      <p:sp>
        <p:nvSpPr>
          <p:cNvPr id="27" name="文本框 26"/>
          <p:cNvSpPr txBox="1"/>
          <p:nvPr/>
        </p:nvSpPr>
        <p:spPr>
          <a:xfrm>
            <a:off x="5885815" y="2413000"/>
            <a:ext cx="5610860" cy="368300"/>
          </a:xfrm>
          <a:prstGeom prst="rect">
            <a:avLst/>
          </a:prstGeom>
          <a:noFill/>
        </p:spPr>
        <p:txBody>
          <a:bodyPr wrap="square" rtlCol="0">
            <a:spAutoFit/>
          </a:bodyPr>
          <a:p>
            <a:r>
              <a:rPr lang="zh-CN" altLang="en-US"/>
              <a:t>用户用例图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smtClean="0">
                <a:solidFill>
                  <a:schemeClr val="tx2">
                    <a:lumMod val="60000"/>
                    <a:lumOff val="40000"/>
                  </a:schemeClr>
                </a:solidFill>
                <a:latin typeface="GeosansLight" panose="02000603020000020003" pitchFamily="2" charset="0"/>
              </a:rPr>
              <a:t>travel life</a:t>
            </a:r>
            <a:endParaRPr lang="en-US" dirty="0" smtClean="0">
              <a:solidFill>
                <a:schemeClr val="tx2">
                  <a:lumMod val="60000"/>
                  <a:lumOff val="40000"/>
                </a:schemeClr>
              </a:solidFill>
              <a:latin typeface="GeosansLight" panose="02000603020000020003" pitchFamily="2" charset="0"/>
            </a:endParaRPr>
          </a:p>
        </p:txBody>
      </p:sp>
      <p:sp>
        <p:nvSpPr>
          <p:cNvPr id="5" name="Subtitle 4"/>
          <p:cNvSpPr>
            <a:spLocks noGrp="1"/>
          </p:cNvSpPr>
          <p:nvPr>
            <p:ph type="subTitle" idx="1"/>
          </p:nvPr>
        </p:nvSpPr>
        <p:spPr/>
        <p:txBody>
          <a:bodyPr/>
          <a:lstStyle/>
          <a:p>
            <a:pPr fontAlgn="auto">
              <a:spcAft>
                <a:spcPts val="0"/>
              </a:spcAft>
              <a:defRPr/>
            </a:pPr>
            <a:r>
              <a:rPr lang="zh-CN" altLang="fr-FR" smtClean="0">
                <a:latin typeface="New Cicle" pitchFamily="2" charset="0"/>
              </a:rPr>
              <a:t>设计相关建模</a:t>
            </a:r>
            <a:endParaRPr lang="zh-CN" altLang="fr-FR" smtClean="0">
              <a:latin typeface="New Cicle" pitchFamily="2" charset="0"/>
            </a:endParaRPr>
          </a:p>
        </p:txBody>
      </p:sp>
      <p:pic>
        <p:nvPicPr>
          <p:cNvPr id="8" name="图片 7"/>
          <p:cNvPicPr>
            <a:picLocks noChangeAspect="1"/>
          </p:cNvPicPr>
          <p:nvPr/>
        </p:nvPicPr>
        <p:blipFill>
          <a:blip r:embed="rId1"/>
          <a:stretch>
            <a:fillRect/>
          </a:stretch>
        </p:blipFill>
        <p:spPr>
          <a:xfrm>
            <a:off x="569595" y="1124585"/>
            <a:ext cx="4830445" cy="5027295"/>
          </a:xfrm>
          <a:prstGeom prst="rect">
            <a:avLst/>
          </a:prstGeom>
        </p:spPr>
      </p:pic>
      <p:sp>
        <p:nvSpPr>
          <p:cNvPr id="9" name="文本框 8"/>
          <p:cNvSpPr txBox="1"/>
          <p:nvPr/>
        </p:nvSpPr>
        <p:spPr>
          <a:xfrm>
            <a:off x="6322695" y="3244850"/>
            <a:ext cx="4449445" cy="368300"/>
          </a:xfrm>
          <a:prstGeom prst="rect">
            <a:avLst/>
          </a:prstGeom>
          <a:noFill/>
        </p:spPr>
        <p:txBody>
          <a:bodyPr wrap="square" rtlCol="0">
            <a:spAutoFit/>
          </a:bodyPr>
          <a:p>
            <a:pPr algn="ctr"/>
            <a:r>
              <a:rPr lang="zh-CN" altLang="en-US"/>
              <a:t>用户类图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smtClean="0">
                <a:solidFill>
                  <a:schemeClr val="tx2">
                    <a:lumMod val="60000"/>
                    <a:lumOff val="40000"/>
                  </a:schemeClr>
                </a:solidFill>
                <a:latin typeface="GeosansLight" panose="02000603020000020003" pitchFamily="2" charset="0"/>
              </a:rPr>
              <a:t>travel life</a:t>
            </a:r>
            <a:endParaRPr lang="en-US" dirty="0" smtClean="0">
              <a:solidFill>
                <a:schemeClr val="tx2">
                  <a:lumMod val="60000"/>
                  <a:lumOff val="40000"/>
                </a:schemeClr>
              </a:solidFill>
              <a:latin typeface="GeosansLight" panose="02000603020000020003" pitchFamily="2" charset="0"/>
            </a:endParaRPr>
          </a:p>
        </p:txBody>
      </p:sp>
      <p:sp>
        <p:nvSpPr>
          <p:cNvPr id="5" name="Subtitle 4"/>
          <p:cNvSpPr>
            <a:spLocks noGrp="1"/>
          </p:cNvSpPr>
          <p:nvPr>
            <p:ph type="subTitle" idx="1"/>
          </p:nvPr>
        </p:nvSpPr>
        <p:spPr/>
        <p:txBody>
          <a:bodyPr/>
          <a:lstStyle/>
          <a:p>
            <a:pPr fontAlgn="auto">
              <a:spcAft>
                <a:spcPts val="0"/>
              </a:spcAft>
              <a:defRPr/>
            </a:pPr>
            <a:r>
              <a:rPr lang="zh-CN" altLang="fr-FR" smtClean="0">
                <a:latin typeface="New Cicle" pitchFamily="2" charset="0"/>
              </a:rPr>
              <a:t>设计相关</a:t>
            </a:r>
            <a:r>
              <a:rPr lang="zh-CN" altLang="fr-FR" smtClean="0">
                <a:latin typeface="New Cicle" pitchFamily="2" charset="0"/>
              </a:rPr>
              <a:t>建模</a:t>
            </a:r>
            <a:endParaRPr lang="zh-CN" altLang="fr-FR" smtClean="0">
              <a:latin typeface="New Cicle" pitchFamily="2" charset="0"/>
            </a:endParaRPr>
          </a:p>
        </p:txBody>
      </p:sp>
      <p:sp>
        <p:nvSpPr>
          <p:cNvPr id="6" name="文本框 5"/>
          <p:cNvSpPr txBox="1"/>
          <p:nvPr/>
        </p:nvSpPr>
        <p:spPr>
          <a:xfrm>
            <a:off x="7734300" y="2439670"/>
            <a:ext cx="4930775" cy="368300"/>
          </a:xfrm>
          <a:prstGeom prst="rect">
            <a:avLst/>
          </a:prstGeom>
          <a:noFill/>
        </p:spPr>
        <p:txBody>
          <a:bodyPr wrap="square" rtlCol="0">
            <a:spAutoFit/>
          </a:bodyPr>
          <a:p>
            <a:r>
              <a:rPr lang="zh-CN" altLang="en-US"/>
              <a:t>用户注册活动图</a:t>
            </a:r>
            <a:endParaRPr lang="zh-CN" altLang="en-US"/>
          </a:p>
        </p:txBody>
      </p:sp>
      <p:pic>
        <p:nvPicPr>
          <p:cNvPr id="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61950" y="1320800"/>
            <a:ext cx="6722110" cy="4932680"/>
          </a:xfrm>
          <a:prstGeom prst="rect">
            <a:avLst/>
          </a:prstGeom>
          <a:noFill/>
          <a:ln>
            <a:noFill/>
          </a:ln>
        </p:spPr>
      </p:pic>
    </p:spTree>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smtClean="0">
                <a:solidFill>
                  <a:schemeClr val="tx2">
                    <a:lumMod val="60000"/>
                    <a:lumOff val="40000"/>
                  </a:schemeClr>
                </a:solidFill>
                <a:latin typeface="GeosansLight" panose="02000603020000020003" pitchFamily="2" charset="0"/>
              </a:rPr>
              <a:t>travel life</a:t>
            </a:r>
            <a:endParaRPr lang="en-US" dirty="0" smtClean="0">
              <a:solidFill>
                <a:schemeClr val="tx2">
                  <a:lumMod val="60000"/>
                  <a:lumOff val="40000"/>
                </a:schemeClr>
              </a:solidFill>
              <a:latin typeface="GeosansLight" panose="02000603020000020003" pitchFamily="2" charset="0"/>
            </a:endParaRPr>
          </a:p>
        </p:txBody>
      </p:sp>
      <p:pic>
        <p:nvPicPr>
          <p:cNvPr id="2" name="图片 1"/>
          <p:cNvPicPr>
            <a:picLocks noChangeAspect="1"/>
          </p:cNvPicPr>
          <p:nvPr/>
        </p:nvPicPr>
        <p:blipFill>
          <a:blip r:embed="rId1"/>
          <a:stretch>
            <a:fillRect/>
          </a:stretch>
        </p:blipFill>
        <p:spPr>
          <a:xfrm>
            <a:off x="550545" y="1435735"/>
            <a:ext cx="4621530" cy="2260600"/>
          </a:xfrm>
          <a:prstGeom prst="rect">
            <a:avLst/>
          </a:prstGeom>
        </p:spPr>
      </p:pic>
      <p:pic>
        <p:nvPicPr>
          <p:cNvPr id="3" name="图片 2"/>
          <p:cNvPicPr>
            <a:picLocks noChangeAspect="1"/>
          </p:cNvPicPr>
          <p:nvPr/>
        </p:nvPicPr>
        <p:blipFill>
          <a:blip r:embed="rId2"/>
          <a:stretch>
            <a:fillRect/>
          </a:stretch>
        </p:blipFill>
        <p:spPr>
          <a:xfrm>
            <a:off x="550545" y="3947795"/>
            <a:ext cx="4622165" cy="2260600"/>
          </a:xfrm>
          <a:prstGeom prst="rect">
            <a:avLst/>
          </a:prstGeom>
        </p:spPr>
      </p:pic>
      <p:pic>
        <p:nvPicPr>
          <p:cNvPr id="10" name="图片 9"/>
          <p:cNvPicPr>
            <a:picLocks noChangeAspect="1"/>
          </p:cNvPicPr>
          <p:nvPr/>
        </p:nvPicPr>
        <p:blipFill>
          <a:blip r:embed="rId3"/>
          <a:stretch>
            <a:fillRect/>
          </a:stretch>
        </p:blipFill>
        <p:spPr>
          <a:xfrm>
            <a:off x="5892165" y="1532890"/>
            <a:ext cx="4937760" cy="2414905"/>
          </a:xfrm>
          <a:prstGeom prst="rect">
            <a:avLst/>
          </a:prstGeom>
        </p:spPr>
      </p:pic>
      <p:sp>
        <p:nvSpPr>
          <p:cNvPr id="11" name="文本框 10"/>
          <p:cNvSpPr txBox="1"/>
          <p:nvPr/>
        </p:nvSpPr>
        <p:spPr>
          <a:xfrm>
            <a:off x="782320" y="1000125"/>
            <a:ext cx="3572510" cy="368300"/>
          </a:xfrm>
          <a:prstGeom prst="rect">
            <a:avLst/>
          </a:prstGeom>
          <a:noFill/>
        </p:spPr>
        <p:txBody>
          <a:bodyPr wrap="square" rtlCol="0">
            <a:spAutoFit/>
          </a:bodyPr>
          <a:p>
            <a:r>
              <a:rPr lang="zh-CN" altLang="en-US"/>
              <a:t>用户成功</a:t>
            </a:r>
            <a:r>
              <a:rPr lang="zh-CN" altLang="en-US"/>
              <a:t>登陆注册</a:t>
            </a:r>
            <a:endParaRPr lang="zh-CN" altLang="en-US"/>
          </a:p>
        </p:txBody>
      </p:sp>
      <p:pic>
        <p:nvPicPr>
          <p:cNvPr id="17" name="图片 16"/>
          <p:cNvPicPr>
            <a:picLocks noChangeAspect="1"/>
          </p:cNvPicPr>
          <p:nvPr/>
        </p:nvPicPr>
        <p:blipFill>
          <a:blip r:embed="rId4"/>
          <a:stretch>
            <a:fillRect/>
          </a:stretch>
        </p:blipFill>
        <p:spPr>
          <a:xfrm>
            <a:off x="5749925" y="4080510"/>
            <a:ext cx="4666615" cy="2282190"/>
          </a:xfrm>
          <a:prstGeom prst="rect">
            <a:avLst/>
          </a:prstGeom>
        </p:spPr>
      </p:pic>
    </p:spTree>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fontAlgn="auto">
              <a:spcAft>
                <a:spcPts val="0"/>
              </a:spcAft>
              <a:defRPr/>
            </a:pPr>
            <a:r>
              <a:rPr lang="en-US" dirty="0" smtClean="0">
                <a:solidFill>
                  <a:schemeClr val="tx2">
                    <a:lumMod val="60000"/>
                    <a:lumOff val="40000"/>
                  </a:schemeClr>
                </a:solidFill>
                <a:latin typeface="GeosansLight" panose="02000603020000020003" pitchFamily="2" charset="0"/>
              </a:rPr>
              <a:t>travel life</a:t>
            </a:r>
            <a:endParaRPr lang="en-US" dirty="0" smtClean="0">
              <a:solidFill>
                <a:schemeClr val="tx2">
                  <a:lumMod val="60000"/>
                  <a:lumOff val="40000"/>
                </a:schemeClr>
              </a:solidFill>
              <a:latin typeface="GeosansLight" panose="02000603020000020003" pitchFamily="2" charset="0"/>
            </a:endParaRPr>
          </a:p>
        </p:txBody>
      </p:sp>
      <p:sp>
        <p:nvSpPr>
          <p:cNvPr id="3" name="文本框 2"/>
          <p:cNvSpPr txBox="1"/>
          <p:nvPr/>
        </p:nvSpPr>
        <p:spPr>
          <a:xfrm>
            <a:off x="648335" y="756285"/>
            <a:ext cx="2799715" cy="368300"/>
          </a:xfrm>
          <a:prstGeom prst="rect">
            <a:avLst/>
          </a:prstGeom>
          <a:noFill/>
        </p:spPr>
        <p:txBody>
          <a:bodyPr wrap="square" rtlCol="0">
            <a:spAutoFit/>
          </a:bodyPr>
          <a:p>
            <a:r>
              <a:rPr lang="zh-CN" altLang="en-US"/>
              <a:t>用户个人订单查看</a:t>
            </a:r>
            <a:endParaRPr lang="zh-CN" altLang="en-US"/>
          </a:p>
        </p:txBody>
      </p:sp>
      <p:pic>
        <p:nvPicPr>
          <p:cNvPr id="8" name="图片 7"/>
          <p:cNvPicPr>
            <a:picLocks noChangeAspect="1"/>
          </p:cNvPicPr>
          <p:nvPr/>
        </p:nvPicPr>
        <p:blipFill>
          <a:blip r:embed="rId1"/>
          <a:stretch>
            <a:fillRect/>
          </a:stretch>
        </p:blipFill>
        <p:spPr>
          <a:xfrm>
            <a:off x="960755" y="1124585"/>
            <a:ext cx="9869805" cy="4827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897</Words>
  <Application>WPS 演示</Application>
  <PresentationFormat>宽屏</PresentationFormat>
  <Paragraphs>87</Paragraphs>
  <Slides>13</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Arial</vt:lpstr>
      <vt:lpstr>宋体</vt:lpstr>
      <vt:lpstr>Wingdings</vt:lpstr>
      <vt:lpstr>Calibri</vt:lpstr>
      <vt:lpstr>FontAwesome</vt:lpstr>
      <vt:lpstr>GeosansLight</vt:lpstr>
      <vt:lpstr>New Cicle</vt:lpstr>
      <vt:lpstr>Segoe Print</vt:lpstr>
      <vt:lpstr>微软雅黑</vt:lpstr>
      <vt:lpstr>Arial Unicode MS</vt:lpstr>
      <vt:lpstr>Office Theme</vt:lpstr>
      <vt:lpstr>PowerPoint 演示文稿</vt:lpstr>
      <vt:lpstr>travel life</vt:lpstr>
      <vt:lpstr>Travel life</vt:lpstr>
      <vt:lpstr>travel life</vt:lpstr>
      <vt:lpstr>travel life</vt:lpstr>
      <vt:lpstr>travel life</vt:lpstr>
      <vt:lpstr>travel life</vt:lpstr>
      <vt:lpstr>travel life</vt:lpstr>
      <vt:lpstr>travel life</vt:lpstr>
      <vt:lpstr>travel life</vt:lpstr>
      <vt:lpstr>travel life</vt:lpstr>
      <vt:lpstr>travel life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P哥</dc:creator>
  <cp:lastModifiedBy>promise</cp:lastModifiedBy>
  <cp:revision>191</cp:revision>
  <dcterms:created xsi:type="dcterms:W3CDTF">2013-09-23T19:24:00Z</dcterms:created>
  <dcterms:modified xsi:type="dcterms:W3CDTF">2020-07-02T03:24:16Z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